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3004800" cy="9753600"/>
  <p:notesSz cx="6858000" cy="9144000"/>
  <p:defaultTextStyle>
    <a:lvl1pPr algn="ctr" defTabSz="584200">
      <a:defRPr sz="4200">
        <a:solidFill>
          <a:srgbClr val="535353"/>
        </a:solidFill>
        <a:latin typeface="+mn-lt"/>
        <a:ea typeface="+mn-ea"/>
        <a:cs typeface="+mn-cs"/>
        <a:sym typeface="Gill Sans Light"/>
      </a:defRPr>
    </a:lvl1pPr>
    <a:lvl2pPr indent="342900" algn="ctr" defTabSz="584200">
      <a:defRPr sz="4200">
        <a:solidFill>
          <a:srgbClr val="535353"/>
        </a:solidFill>
        <a:latin typeface="+mn-lt"/>
        <a:ea typeface="+mn-ea"/>
        <a:cs typeface="+mn-cs"/>
        <a:sym typeface="Gill Sans Light"/>
      </a:defRPr>
    </a:lvl2pPr>
    <a:lvl3pPr indent="685800" algn="ctr" defTabSz="584200">
      <a:defRPr sz="4200">
        <a:solidFill>
          <a:srgbClr val="535353"/>
        </a:solidFill>
        <a:latin typeface="+mn-lt"/>
        <a:ea typeface="+mn-ea"/>
        <a:cs typeface="+mn-cs"/>
        <a:sym typeface="Gill Sans Light"/>
      </a:defRPr>
    </a:lvl3pPr>
    <a:lvl4pPr indent="1028700" algn="ctr" defTabSz="584200">
      <a:defRPr sz="4200">
        <a:solidFill>
          <a:srgbClr val="535353"/>
        </a:solidFill>
        <a:latin typeface="+mn-lt"/>
        <a:ea typeface="+mn-ea"/>
        <a:cs typeface="+mn-cs"/>
        <a:sym typeface="Gill Sans Light"/>
      </a:defRPr>
    </a:lvl4pPr>
    <a:lvl5pPr indent="1371600" algn="ctr" defTabSz="584200">
      <a:defRPr sz="4200">
        <a:solidFill>
          <a:srgbClr val="535353"/>
        </a:solidFill>
        <a:latin typeface="+mn-lt"/>
        <a:ea typeface="+mn-ea"/>
        <a:cs typeface="+mn-cs"/>
        <a:sym typeface="Gill Sans Light"/>
      </a:defRPr>
    </a:lvl5pPr>
    <a:lvl6pPr indent="1714500" algn="ctr" defTabSz="584200">
      <a:defRPr sz="4200">
        <a:solidFill>
          <a:srgbClr val="535353"/>
        </a:solidFill>
        <a:latin typeface="+mn-lt"/>
        <a:ea typeface="+mn-ea"/>
        <a:cs typeface="+mn-cs"/>
        <a:sym typeface="Gill Sans Light"/>
      </a:defRPr>
    </a:lvl6pPr>
    <a:lvl7pPr indent="2057400" algn="ctr" defTabSz="584200">
      <a:defRPr sz="4200">
        <a:solidFill>
          <a:srgbClr val="535353"/>
        </a:solidFill>
        <a:latin typeface="+mn-lt"/>
        <a:ea typeface="+mn-ea"/>
        <a:cs typeface="+mn-cs"/>
        <a:sym typeface="Gill Sans Light"/>
      </a:defRPr>
    </a:lvl7pPr>
    <a:lvl8pPr indent="2400300" algn="ctr" defTabSz="584200">
      <a:defRPr sz="4200">
        <a:solidFill>
          <a:srgbClr val="535353"/>
        </a:solidFill>
        <a:latin typeface="+mn-lt"/>
        <a:ea typeface="+mn-ea"/>
        <a:cs typeface="+mn-cs"/>
        <a:sym typeface="Gill Sans Light"/>
      </a:defRPr>
    </a:lvl8pPr>
    <a:lvl9pPr indent="2743200" algn="ctr" defTabSz="584200">
      <a:defRPr sz="4200">
        <a:solidFill>
          <a:srgbClr val="535353"/>
        </a:solidFill>
        <a:latin typeface="+mn-lt"/>
        <a:ea typeface="+mn-ea"/>
        <a:cs typeface="+mn-cs"/>
        <a:sym typeface="Gill Sans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D4553"/>
          </a:solidFill>
        </a:fill>
      </a:tcStyle>
    </a:firstCol>
    <a:lastRow>
      <a:tcTxStyle>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rgbClr val="3D4553"/>
              </a:solidFill>
              <a:prstDash val="solid"/>
              <a:miter lim="400000"/>
            </a:ln>
          </a:insideH>
          <a:insideV>
            <a:ln w="12700" cap="flat">
              <a:noFill/>
              <a:miter lim="400000"/>
            </a:ln>
          </a:insideV>
        </a:tcBdr>
        <a:fill>
          <a:solidFill>
            <a:srgbClr val="606B7E"/>
          </a:solidFill>
        </a:fill>
      </a:tcStyle>
    </a:lastRow>
    <a:firstRow>
      <a:tcTxStyle>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rgbClr val="3D4553"/>
              </a:solidFill>
              <a:prstDash val="solid"/>
              <a:miter lim="400000"/>
            </a:ln>
          </a:insideH>
          <a:insideV>
            <a:ln w="12700" cap="flat">
              <a:noFill/>
              <a:miter lim="400000"/>
            </a:ln>
          </a:insideV>
        </a:tcBdr>
        <a:fill>
          <a:solidFill>
            <a:srgbClr val="606B7E"/>
          </a:solidFill>
        </a:fill>
      </a:tcStyle>
    </a:firstRow>
  </a:tblStyle>
  <a:tblStyle styleId="{CF821DB8-F4EB-4A41-A1BA-3FCAFE7338EE}" styleName="">
    <a:tblBg/>
    <a:wholeTbl>
      <a:tcTxStyle>
        <a:fontRef idx="minor">
          <a:srgbClr val="5A5F5E"/>
        </a:fontRef>
        <a:srgbClr val="5A5F5E"/>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 styleId="{8F44A2F1-9E1F-4B54-A3A2-5F16C0AD49E2}" styleName="">
    <a:tblBg/>
    <a:wholeTbl>
      <a:tcTxStyle b="off" i="off">
        <a:fontRef idx="minor">
          <a:srgbClr val="5F7579"/>
        </a:fontRef>
        <a:srgbClr val="5F7579"/>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3"/>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7" autoAdjust="0"/>
    <p:restoredTop sz="94696" autoAdjust="0"/>
  </p:normalViewPr>
  <p:slideViewPr>
    <p:cSldViewPr snapToGrid="0" snapToObjects="1">
      <p:cViewPr varScale="1">
        <p:scale>
          <a:sx n="75" d="100"/>
          <a:sy n="75" d="100"/>
        </p:scale>
        <p:origin x="-952" y="-120"/>
      </p:cViewPr>
      <p:guideLst>
        <p:guide orient="horz" pos="3072"/>
        <p:guide pos="4096"/>
      </p:guideLst>
    </p:cSldViewPr>
  </p:slideViewPr>
  <p:outlineViewPr>
    <p:cViewPr>
      <p:scale>
        <a:sx n="33" d="100"/>
        <a:sy n="33" d="100"/>
      </p:scale>
      <p:origin x="0" y="160"/>
    </p:cViewPr>
  </p:outlineViewPr>
  <p:notesTextViewPr>
    <p:cViewPr>
      <p:scale>
        <a:sx n="100" d="100"/>
        <a:sy n="100" d="100"/>
      </p:scale>
      <p:origin x="0" y="368"/>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523387820"/>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subtitle is delivered as a joke since</a:t>
            </a:r>
            <a:r>
              <a:rPr lang="en-US" baseline="0" dirty="0" smtClean="0"/>
              <a:t> obviously you can’t fully explain how the internet works in 90 minutes</a:t>
            </a:r>
            <a:endParaRPr lang="en-US" dirty="0"/>
          </a:p>
        </p:txBody>
      </p:sp>
    </p:spTree>
    <p:extLst>
      <p:ext uri="{BB962C8B-B14F-4D97-AF65-F5344CB8AC3E}">
        <p14:creationId xmlns:p14="http://schemas.microsoft.com/office/powerpoint/2010/main" val="2454017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a:t>
            </a:r>
            <a:r>
              <a:rPr lang="en-US" baseline="0" dirty="0" smtClean="0"/>
              <a:t> this portion after the research exercise</a:t>
            </a:r>
            <a:endParaRPr lang="en-US" dirty="0"/>
          </a:p>
        </p:txBody>
      </p:sp>
    </p:spTree>
    <p:extLst>
      <p:ext uri="{BB962C8B-B14F-4D97-AF65-F5344CB8AC3E}">
        <p14:creationId xmlns:p14="http://schemas.microsoft.com/office/powerpoint/2010/main" val="283279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beginning in Defense</a:t>
            </a:r>
            <a:r>
              <a:rPr lang="en-US" baseline="0" dirty="0" smtClean="0"/>
              <a:t> Department, fact that many services existed but no universal easy to use platform. Briefly explain hypertext when introducing the web.</a:t>
            </a:r>
            <a:endParaRPr lang="en-US" dirty="0"/>
          </a:p>
        </p:txBody>
      </p:sp>
    </p:spTree>
    <p:extLst>
      <p:ext uri="{BB962C8B-B14F-4D97-AF65-F5344CB8AC3E}">
        <p14:creationId xmlns:p14="http://schemas.microsoft.com/office/powerpoint/2010/main" val="3353331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“Web 2.0” is something</a:t>
            </a:r>
            <a:r>
              <a:rPr lang="en-US" baseline="0" dirty="0" smtClean="0"/>
              <a:t> of a buzzword, but that generally it refers to the moment when we transitioned from static pages to dynamic server based web application</a:t>
            </a:r>
            <a:endParaRPr lang="en-US" dirty="0"/>
          </a:p>
        </p:txBody>
      </p:sp>
    </p:spTree>
    <p:extLst>
      <p:ext uri="{BB962C8B-B14F-4D97-AF65-F5344CB8AC3E}">
        <p14:creationId xmlns:p14="http://schemas.microsoft.com/office/powerpoint/2010/main" val="865838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to mention that “Web 3.0” is not an</a:t>
            </a:r>
            <a:r>
              <a:rPr lang="en-US" baseline="0" dirty="0" smtClean="0"/>
              <a:t> accepted term, but that we’re referring to a third generation of web apps that work with a stripped down data/API server and are viewed on a variety of platforms</a:t>
            </a:r>
            <a:endParaRPr lang="en-US" dirty="0"/>
          </a:p>
        </p:txBody>
      </p:sp>
    </p:spTree>
    <p:extLst>
      <p:ext uri="{BB962C8B-B14F-4D97-AF65-F5344CB8AC3E}">
        <p14:creationId xmlns:p14="http://schemas.microsoft.com/office/powerpoint/2010/main" val="2860618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cribbed from the Rails Girls Bento Box exercise. The explanation</a:t>
            </a:r>
            <a:r>
              <a:rPr lang="en-US" baseline="0" dirty="0" smtClean="0"/>
              <a:t> here is to say “lots of terms are thrown around, we want to help you speak geek by understand which roles a tool or technology plays in a web application”</a:t>
            </a:r>
            <a:endParaRPr lang="en-US" dirty="0"/>
          </a:p>
        </p:txBody>
      </p:sp>
    </p:spTree>
    <p:extLst>
      <p:ext uri="{BB962C8B-B14F-4D97-AF65-F5344CB8AC3E}">
        <p14:creationId xmlns:p14="http://schemas.microsoft.com/office/powerpoint/2010/main" val="3614024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slide you spend a lot of time on.</a:t>
            </a:r>
          </a:p>
          <a:p>
            <a:r>
              <a:rPr lang="en-US" baseline="0" dirty="0" smtClean="0"/>
              <a:t>Make sure to explain:</a:t>
            </a:r>
          </a:p>
          <a:p>
            <a:pPr marL="457200" indent="-457200">
              <a:buAutoNum type="arabicPeriod"/>
            </a:pPr>
            <a:r>
              <a:rPr lang="en-US" baseline="0" dirty="0" smtClean="0"/>
              <a:t>The key components of a web app— On the backend Persistence, Infrastructure, and Logic– on the Front end– Front End Logic, Style, and Structure</a:t>
            </a:r>
          </a:p>
          <a:p>
            <a:pPr marL="457200" indent="-457200">
              <a:buAutoNum type="arabicPeriod"/>
            </a:pPr>
            <a:r>
              <a:rPr lang="en-US" baseline="0" dirty="0" smtClean="0"/>
              <a:t>Following that, print out the spaceship drawing and get a bunch of post its. Have the students get in groups and write the terms on the left on post its, and try to match up to parts of the “web space </a:t>
            </a:r>
            <a:r>
              <a:rPr lang="en-US" baseline="0" smtClean="0"/>
              <a:t>shuttle”</a:t>
            </a:r>
          </a:p>
        </p:txBody>
      </p:sp>
    </p:spTree>
    <p:extLst>
      <p:ext uri="{BB962C8B-B14F-4D97-AF65-F5344CB8AC3E}">
        <p14:creationId xmlns:p14="http://schemas.microsoft.com/office/powerpoint/2010/main" val="1466990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355600" y="2044700"/>
            <a:ext cx="12293600" cy="3238500"/>
          </a:xfrm>
          <a:prstGeom prst="rect">
            <a:avLst/>
          </a:prstGeom>
        </p:spPr>
        <p:txBody>
          <a:bodyPr lIns="0" tIns="0" rIns="0" bIns="0" anchor="b"/>
          <a:lstStyle/>
          <a:p>
            <a:pPr lvl="0">
              <a:defRPr sz="1800" cap="none">
                <a:solidFill>
                  <a:srgbClr val="000000"/>
                </a:solidFill>
              </a:defRPr>
            </a:pPr>
            <a:r>
              <a:rPr sz="7200" cap="all">
                <a:solidFill>
                  <a:srgbClr val="535353"/>
                </a:solidFill>
              </a:rPr>
              <a:t>Title Text</a:t>
            </a:r>
          </a:p>
        </p:txBody>
      </p:sp>
      <p:sp>
        <p:nvSpPr>
          <p:cNvPr id="6" name="Shape 6"/>
          <p:cNvSpPr>
            <a:spLocks noGrp="1"/>
          </p:cNvSpPr>
          <p:nvPr>
            <p:ph type="body" idx="1"/>
          </p:nvPr>
        </p:nvSpPr>
        <p:spPr>
          <a:xfrm>
            <a:off x="355600" y="5270500"/>
            <a:ext cx="12293600" cy="1295400"/>
          </a:xfrm>
          <a:prstGeom prst="rect">
            <a:avLst/>
          </a:prstGeom>
        </p:spPr>
        <p:txBody>
          <a:bodyPr lIns="0" tIns="0" rIns="0" bIns="0" anchor="t"/>
          <a:lstStyle>
            <a:lvl1pPr marL="0" indent="0" algn="ctr">
              <a:spcBef>
                <a:spcPts val="0"/>
              </a:spcBef>
              <a:buSzTx/>
              <a:buNone/>
              <a:defRPr>
                <a:solidFill>
                  <a:srgbClr val="525252"/>
                </a:solidFill>
              </a:defRPr>
            </a:lvl1pPr>
            <a:lvl2pPr marL="0" indent="0" algn="ctr">
              <a:spcBef>
                <a:spcPts val="0"/>
              </a:spcBef>
              <a:buSzTx/>
              <a:buNone/>
              <a:defRPr>
                <a:solidFill>
                  <a:srgbClr val="525252"/>
                </a:solidFill>
              </a:defRPr>
            </a:lvl2pPr>
            <a:lvl3pPr marL="0" indent="0" algn="ctr">
              <a:spcBef>
                <a:spcPts val="0"/>
              </a:spcBef>
              <a:buSzTx/>
              <a:buNone/>
              <a:defRPr>
                <a:solidFill>
                  <a:srgbClr val="525252"/>
                </a:solidFill>
              </a:defRPr>
            </a:lvl3pPr>
            <a:lvl4pPr marL="0" indent="0" algn="ctr">
              <a:spcBef>
                <a:spcPts val="0"/>
              </a:spcBef>
              <a:buSzTx/>
              <a:buNone/>
              <a:defRPr>
                <a:solidFill>
                  <a:srgbClr val="525252"/>
                </a:solidFill>
              </a:defRPr>
            </a:lvl4pPr>
            <a:lvl5pPr marL="0" indent="0" algn="ctr">
              <a:spcBef>
                <a:spcPts val="0"/>
              </a:spcBef>
              <a:buSzTx/>
              <a:buNone/>
              <a:defRPr>
                <a:solidFill>
                  <a:srgbClr val="525252"/>
                </a:solidFill>
              </a:defRPr>
            </a:lvl5pPr>
          </a:lstStyle>
          <a:p>
            <a:pPr lvl="0">
              <a:defRPr sz="1800">
                <a:solidFill>
                  <a:srgbClr val="000000"/>
                </a:solidFill>
              </a:defRPr>
            </a:pPr>
            <a:r>
              <a:rPr sz="3800">
                <a:solidFill>
                  <a:srgbClr val="525252"/>
                </a:solidFill>
              </a:rPr>
              <a:t>Body Level One</a:t>
            </a:r>
          </a:p>
          <a:p>
            <a:pPr lvl="1">
              <a:defRPr sz="1800">
                <a:solidFill>
                  <a:srgbClr val="000000"/>
                </a:solidFill>
              </a:defRPr>
            </a:pPr>
            <a:r>
              <a:rPr sz="3800">
                <a:solidFill>
                  <a:srgbClr val="525252"/>
                </a:solidFill>
              </a:rPr>
              <a:t>Body Level Two</a:t>
            </a:r>
          </a:p>
          <a:p>
            <a:pPr lvl="2">
              <a:defRPr sz="1800">
                <a:solidFill>
                  <a:srgbClr val="000000"/>
                </a:solidFill>
              </a:defRPr>
            </a:pPr>
            <a:r>
              <a:rPr sz="3800">
                <a:solidFill>
                  <a:srgbClr val="525252"/>
                </a:solidFill>
              </a:rPr>
              <a:t>Body Level Three</a:t>
            </a:r>
          </a:p>
          <a:p>
            <a:pPr lvl="3">
              <a:defRPr sz="1800">
                <a:solidFill>
                  <a:srgbClr val="000000"/>
                </a:solidFill>
              </a:defRPr>
            </a:pPr>
            <a:r>
              <a:rPr sz="3800">
                <a:solidFill>
                  <a:srgbClr val="525252"/>
                </a:solidFill>
              </a:rPr>
              <a:t>Body Level Four</a:t>
            </a:r>
          </a:p>
          <a:p>
            <a:pPr lvl="4">
              <a:defRPr sz="1800">
                <a:solidFill>
                  <a:srgbClr val="000000"/>
                </a:solidFill>
              </a:defRPr>
            </a:pPr>
            <a:r>
              <a:rPr sz="3800">
                <a:solidFill>
                  <a:srgbClr val="525252"/>
                </a:solidFill>
              </a:rPr>
              <a:t>Body Level Five</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Top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 name="Shape 26"/>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Title Text</a:t>
            </a: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28" name="Shape 28"/>
          <p:cNvSpPr>
            <a:spLocks noGrp="1"/>
          </p:cNvSpPr>
          <p:nvPr>
            <p:ph type="title"/>
          </p:nvPr>
        </p:nvSpPr>
        <p:spPr>
          <a:xfrm>
            <a:off x="355600" y="3225800"/>
            <a:ext cx="12293600" cy="3302000"/>
          </a:xfrm>
          <a:prstGeom prst="rect">
            <a:avLst/>
          </a:prstGeom>
        </p:spPr>
        <p:txBody>
          <a:bodyPr/>
          <a:lstStyle/>
          <a:p>
            <a:pPr lvl="0">
              <a:defRPr sz="1800" cap="none">
                <a:solidFill>
                  <a:srgbClr val="000000"/>
                </a:solidFill>
              </a:defRPr>
            </a:pPr>
            <a:r>
              <a:rPr sz="7200" cap="all">
                <a:solidFill>
                  <a:srgbClr val="535353"/>
                </a:solidFill>
              </a:rPr>
              <a:t>Title Text</a:t>
            </a: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30" name="Shape 30"/>
          <p:cNvSpPr>
            <a:spLocks noGrp="1"/>
          </p:cNvSpPr>
          <p:nvPr>
            <p:ph type="title"/>
          </p:nvPr>
        </p:nvSpPr>
        <p:spPr>
          <a:xfrm>
            <a:off x="355600" y="7416800"/>
            <a:ext cx="12293600" cy="1282700"/>
          </a:xfrm>
          <a:prstGeom prst="rect">
            <a:avLst/>
          </a:prstGeom>
        </p:spPr>
        <p:txBody>
          <a:bodyPr/>
          <a:lstStyle/>
          <a:p>
            <a:pPr lvl="0">
              <a:defRPr sz="1800" cap="none">
                <a:solidFill>
                  <a:srgbClr val="000000"/>
                </a:solidFill>
              </a:defRPr>
            </a:pPr>
            <a:r>
              <a:rPr sz="7200" cap="all">
                <a:solidFill>
                  <a:srgbClr val="535353"/>
                </a:solidFill>
              </a:rPr>
              <a:t>Title Text</a:t>
            </a: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 name="Shape 32"/>
          <p:cNvSpPr>
            <a:spLocks noGrp="1"/>
          </p:cNvSpPr>
          <p:nvPr>
            <p:ph type="title"/>
          </p:nvPr>
        </p:nvSpPr>
        <p:spPr>
          <a:xfrm>
            <a:off x="355600" y="7416800"/>
            <a:ext cx="12293600" cy="1282700"/>
          </a:xfrm>
          <a:prstGeom prst="rect">
            <a:avLst/>
          </a:prstGeom>
        </p:spPr>
        <p:txBody>
          <a:bodyPr/>
          <a:lstStyle/>
          <a:p>
            <a:pPr lvl="0">
              <a:defRPr sz="1800" cap="none">
                <a:solidFill>
                  <a:srgbClr val="000000"/>
                </a:solidFill>
              </a:defRPr>
            </a:pPr>
            <a:r>
              <a:rPr sz="7200" cap="all">
                <a:solidFill>
                  <a:srgbClr val="535353"/>
                </a:solidFill>
              </a:rPr>
              <a:t>Title Text</a:t>
            </a: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4" name="Shape 34"/>
          <p:cNvSpPr>
            <a:spLocks noGrp="1"/>
          </p:cNvSpPr>
          <p:nvPr>
            <p:ph type="title"/>
          </p:nvPr>
        </p:nvSpPr>
        <p:spPr>
          <a:xfrm>
            <a:off x="355600" y="1384300"/>
            <a:ext cx="5892800" cy="3505200"/>
          </a:xfrm>
          <a:prstGeom prst="rect">
            <a:avLst/>
          </a:prstGeom>
        </p:spPr>
        <p:txBody>
          <a:bodyPr lIns="0" tIns="0" rIns="0" bIns="0" anchor="b"/>
          <a:lstStyle/>
          <a:p>
            <a:pPr lvl="0">
              <a:defRPr sz="1800" cap="none">
                <a:solidFill>
                  <a:srgbClr val="000000"/>
                </a:solidFill>
              </a:defRPr>
            </a:pPr>
            <a:r>
              <a:rPr sz="7200" cap="all">
                <a:solidFill>
                  <a:srgbClr val="535353"/>
                </a:solidFill>
              </a:rPr>
              <a:t>Title Text</a:t>
            </a:r>
          </a:p>
        </p:txBody>
      </p:sp>
      <p:sp>
        <p:nvSpPr>
          <p:cNvPr id="35" name="Shape 35"/>
          <p:cNvSpPr>
            <a:spLocks noGrp="1"/>
          </p:cNvSpPr>
          <p:nvPr>
            <p:ph type="body" idx="1"/>
          </p:nvPr>
        </p:nvSpPr>
        <p:spPr>
          <a:xfrm>
            <a:off x="355600" y="4876800"/>
            <a:ext cx="5892800" cy="1295400"/>
          </a:xfrm>
          <a:prstGeom prst="rect">
            <a:avLst/>
          </a:prstGeom>
        </p:spPr>
        <p:txBody>
          <a:bodyPr lIns="0" tIns="0" rIns="0" bIns="0" anchor="t"/>
          <a:lstStyle>
            <a:lvl1pPr marL="0" indent="0" algn="ctr">
              <a:spcBef>
                <a:spcPts val="0"/>
              </a:spcBef>
              <a:buSzTx/>
              <a:buNone/>
              <a:defRPr>
                <a:solidFill>
                  <a:srgbClr val="525252"/>
                </a:solidFill>
              </a:defRPr>
            </a:lvl1pPr>
            <a:lvl2pPr marL="0" indent="0" algn="ctr">
              <a:spcBef>
                <a:spcPts val="0"/>
              </a:spcBef>
              <a:buSzTx/>
              <a:buNone/>
              <a:defRPr>
                <a:solidFill>
                  <a:srgbClr val="525252"/>
                </a:solidFill>
              </a:defRPr>
            </a:lvl2pPr>
            <a:lvl3pPr marL="0" indent="0" algn="ctr">
              <a:spcBef>
                <a:spcPts val="0"/>
              </a:spcBef>
              <a:buSzTx/>
              <a:buNone/>
              <a:defRPr>
                <a:solidFill>
                  <a:srgbClr val="525252"/>
                </a:solidFill>
              </a:defRPr>
            </a:lvl3pPr>
            <a:lvl4pPr marL="0" indent="0" algn="ctr">
              <a:spcBef>
                <a:spcPts val="0"/>
              </a:spcBef>
              <a:buSzTx/>
              <a:buNone/>
              <a:defRPr>
                <a:solidFill>
                  <a:srgbClr val="525252"/>
                </a:solidFill>
              </a:defRPr>
            </a:lvl4pPr>
            <a:lvl5pPr marL="0" indent="0" algn="ctr">
              <a:spcBef>
                <a:spcPts val="0"/>
              </a:spcBef>
              <a:buSzTx/>
              <a:buNone/>
              <a:defRPr>
                <a:solidFill>
                  <a:srgbClr val="525252"/>
                </a:solidFill>
              </a:defRPr>
            </a:lvl5pPr>
          </a:lstStyle>
          <a:p>
            <a:pPr lvl="0">
              <a:defRPr sz="1800">
                <a:solidFill>
                  <a:srgbClr val="000000"/>
                </a:solidFill>
              </a:defRPr>
            </a:pPr>
            <a:r>
              <a:rPr sz="3800">
                <a:solidFill>
                  <a:srgbClr val="525252"/>
                </a:solidFill>
              </a:rPr>
              <a:t>Body Level One</a:t>
            </a:r>
          </a:p>
          <a:p>
            <a:pPr lvl="1">
              <a:defRPr sz="1800">
                <a:solidFill>
                  <a:srgbClr val="000000"/>
                </a:solidFill>
              </a:defRPr>
            </a:pPr>
            <a:r>
              <a:rPr sz="3800">
                <a:solidFill>
                  <a:srgbClr val="525252"/>
                </a:solidFill>
              </a:rPr>
              <a:t>Body Level Two</a:t>
            </a:r>
          </a:p>
          <a:p>
            <a:pPr lvl="2">
              <a:defRPr sz="1800">
                <a:solidFill>
                  <a:srgbClr val="000000"/>
                </a:solidFill>
              </a:defRPr>
            </a:pPr>
            <a:r>
              <a:rPr sz="3800">
                <a:solidFill>
                  <a:srgbClr val="525252"/>
                </a:solidFill>
              </a:rPr>
              <a:t>Body Level Three</a:t>
            </a:r>
          </a:p>
          <a:p>
            <a:pPr lvl="3">
              <a:defRPr sz="1800">
                <a:solidFill>
                  <a:srgbClr val="000000"/>
                </a:solidFill>
              </a:defRPr>
            </a:pPr>
            <a:r>
              <a:rPr sz="3800">
                <a:solidFill>
                  <a:srgbClr val="525252"/>
                </a:solidFill>
              </a:rPr>
              <a:t>Body Level Four</a:t>
            </a:r>
          </a:p>
          <a:p>
            <a:pPr lvl="4">
              <a:defRPr sz="1800">
                <a:solidFill>
                  <a:srgbClr val="000000"/>
                </a:solidFill>
              </a:defRPr>
            </a:pPr>
            <a:r>
              <a:rPr sz="3800">
                <a:solidFill>
                  <a:srgbClr val="525252"/>
                </a:solidFill>
              </a:rPr>
              <a:t>Body Level Five</a:t>
            </a: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 name="Shape 37"/>
          <p:cNvSpPr>
            <a:spLocks noGrp="1"/>
          </p:cNvSpPr>
          <p:nvPr>
            <p:ph type="title"/>
          </p:nvPr>
        </p:nvSpPr>
        <p:spPr>
          <a:xfrm>
            <a:off x="355600" y="1384300"/>
            <a:ext cx="5892800" cy="3505200"/>
          </a:xfrm>
          <a:prstGeom prst="rect">
            <a:avLst/>
          </a:prstGeom>
        </p:spPr>
        <p:txBody>
          <a:bodyPr lIns="0" tIns="0" rIns="0" bIns="0" anchor="b"/>
          <a:lstStyle/>
          <a:p>
            <a:pPr lvl="0">
              <a:defRPr sz="1800" cap="none">
                <a:solidFill>
                  <a:srgbClr val="000000"/>
                </a:solidFill>
              </a:defRPr>
            </a:pPr>
            <a:r>
              <a:rPr sz="7200" cap="all">
                <a:solidFill>
                  <a:srgbClr val="535353"/>
                </a:solidFill>
              </a:rPr>
              <a:t>Title Text</a:t>
            </a:r>
          </a:p>
        </p:txBody>
      </p:sp>
      <p:sp>
        <p:nvSpPr>
          <p:cNvPr id="38" name="Shape 38"/>
          <p:cNvSpPr>
            <a:spLocks noGrp="1"/>
          </p:cNvSpPr>
          <p:nvPr>
            <p:ph type="body" idx="1"/>
          </p:nvPr>
        </p:nvSpPr>
        <p:spPr>
          <a:xfrm>
            <a:off x="355600" y="4876800"/>
            <a:ext cx="5892800" cy="1295400"/>
          </a:xfrm>
          <a:prstGeom prst="rect">
            <a:avLst/>
          </a:prstGeom>
        </p:spPr>
        <p:txBody>
          <a:bodyPr lIns="0" tIns="0" rIns="0" bIns="0" anchor="t"/>
          <a:lstStyle>
            <a:lvl1pPr marL="0" indent="0" algn="ctr">
              <a:spcBef>
                <a:spcPts val="0"/>
              </a:spcBef>
              <a:buSzTx/>
              <a:buNone/>
              <a:defRPr>
                <a:solidFill>
                  <a:srgbClr val="525252"/>
                </a:solidFill>
              </a:defRPr>
            </a:lvl1pPr>
            <a:lvl2pPr marL="0" indent="0" algn="ctr">
              <a:spcBef>
                <a:spcPts val="0"/>
              </a:spcBef>
              <a:buSzTx/>
              <a:buNone/>
              <a:defRPr>
                <a:solidFill>
                  <a:srgbClr val="525252"/>
                </a:solidFill>
              </a:defRPr>
            </a:lvl2pPr>
            <a:lvl3pPr marL="0" indent="0" algn="ctr">
              <a:spcBef>
                <a:spcPts val="0"/>
              </a:spcBef>
              <a:buSzTx/>
              <a:buNone/>
              <a:defRPr>
                <a:solidFill>
                  <a:srgbClr val="525252"/>
                </a:solidFill>
              </a:defRPr>
            </a:lvl3pPr>
            <a:lvl4pPr marL="0" indent="0" algn="ctr">
              <a:spcBef>
                <a:spcPts val="0"/>
              </a:spcBef>
              <a:buSzTx/>
              <a:buNone/>
              <a:defRPr>
                <a:solidFill>
                  <a:srgbClr val="525252"/>
                </a:solidFill>
              </a:defRPr>
            </a:lvl4pPr>
            <a:lvl5pPr marL="0" indent="0" algn="ctr">
              <a:spcBef>
                <a:spcPts val="0"/>
              </a:spcBef>
              <a:buSzTx/>
              <a:buNone/>
              <a:defRPr>
                <a:solidFill>
                  <a:srgbClr val="525252"/>
                </a:solidFill>
              </a:defRPr>
            </a:lvl5pPr>
          </a:lstStyle>
          <a:p>
            <a:pPr lvl="0">
              <a:defRPr sz="1800">
                <a:solidFill>
                  <a:srgbClr val="000000"/>
                </a:solidFill>
              </a:defRPr>
            </a:pPr>
            <a:r>
              <a:rPr sz="3800">
                <a:solidFill>
                  <a:srgbClr val="525252"/>
                </a:solidFill>
              </a:rPr>
              <a:t>Body Level One</a:t>
            </a:r>
          </a:p>
          <a:p>
            <a:pPr lvl="1">
              <a:defRPr sz="1800">
                <a:solidFill>
                  <a:srgbClr val="000000"/>
                </a:solidFill>
              </a:defRPr>
            </a:pPr>
            <a:r>
              <a:rPr sz="3800">
                <a:solidFill>
                  <a:srgbClr val="525252"/>
                </a:solidFill>
              </a:rPr>
              <a:t>Body Level Two</a:t>
            </a:r>
          </a:p>
          <a:p>
            <a:pPr lvl="2">
              <a:defRPr sz="1800">
                <a:solidFill>
                  <a:srgbClr val="000000"/>
                </a:solidFill>
              </a:defRPr>
            </a:pPr>
            <a:r>
              <a:rPr sz="3800">
                <a:solidFill>
                  <a:srgbClr val="525252"/>
                </a:solidFill>
              </a:rPr>
              <a:t>Body Level Three</a:t>
            </a:r>
          </a:p>
          <a:p>
            <a:pPr lvl="3">
              <a:defRPr sz="1800">
                <a:solidFill>
                  <a:srgbClr val="000000"/>
                </a:solidFill>
              </a:defRPr>
            </a:pPr>
            <a:r>
              <a:rPr sz="3800">
                <a:solidFill>
                  <a:srgbClr val="525252"/>
                </a:solidFill>
              </a:rPr>
              <a:t>Body Level Four</a:t>
            </a:r>
          </a:p>
          <a:p>
            <a:pPr lvl="4">
              <a:defRPr sz="1800">
                <a:solidFill>
                  <a:srgbClr val="000000"/>
                </a:solidFill>
              </a:defRPr>
            </a:pPr>
            <a:r>
              <a:rPr sz="3800">
                <a:solidFill>
                  <a:srgbClr val="525252"/>
                </a:solidFill>
              </a:rPr>
              <a:t>Body Level Five</a:t>
            </a: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40" name="Shape 40"/>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Title Text</a:t>
            </a:r>
          </a:p>
        </p:txBody>
      </p:sp>
      <p:sp>
        <p:nvSpPr>
          <p:cNvPr id="41" name="Shape 41"/>
          <p:cNvSpPr>
            <a:spLocks noGrp="1"/>
          </p:cNvSpPr>
          <p:nvPr>
            <p:ph type="body" idx="1"/>
          </p:nvPr>
        </p:nvSpPr>
        <p:spPr>
          <a:xfrm>
            <a:off x="355600" y="3187700"/>
            <a:ext cx="5892800" cy="5842000"/>
          </a:xfrm>
          <a:prstGeom prst="rect">
            <a:avLst/>
          </a:prstGeom>
        </p:spPr>
        <p:txBody>
          <a:bodyPr/>
          <a:lstStyle/>
          <a:p>
            <a:pPr lvl="0">
              <a:defRPr sz="1800">
                <a:solidFill>
                  <a:srgbClr val="000000"/>
                </a:solidFill>
              </a:defRPr>
            </a:pPr>
            <a:r>
              <a:rPr sz="3800">
                <a:solidFill>
                  <a:srgbClr val="535353"/>
                </a:solidFill>
              </a:rPr>
              <a:t>Body Level One</a:t>
            </a:r>
          </a:p>
          <a:p>
            <a:pPr lvl="1">
              <a:defRPr sz="1800">
                <a:solidFill>
                  <a:srgbClr val="000000"/>
                </a:solidFill>
              </a:defRPr>
            </a:pPr>
            <a:r>
              <a:rPr sz="3800">
                <a:solidFill>
                  <a:srgbClr val="535353"/>
                </a:solidFill>
              </a:rPr>
              <a:t>Body Level Two</a:t>
            </a:r>
          </a:p>
          <a:p>
            <a:pPr lvl="2">
              <a:defRPr sz="1800">
                <a:solidFill>
                  <a:srgbClr val="000000"/>
                </a:solidFill>
              </a:defRPr>
            </a:pPr>
            <a:r>
              <a:rPr sz="3800">
                <a:solidFill>
                  <a:srgbClr val="535353"/>
                </a:solidFill>
              </a:rPr>
              <a:t>Body Level Three</a:t>
            </a:r>
          </a:p>
          <a:p>
            <a:pPr lvl="3">
              <a:defRPr sz="1800">
                <a:solidFill>
                  <a:srgbClr val="000000"/>
                </a:solidFill>
              </a:defRPr>
            </a:pPr>
            <a:r>
              <a:rPr sz="3800">
                <a:solidFill>
                  <a:srgbClr val="535353"/>
                </a:solidFill>
              </a:rPr>
              <a:t>Body Level Four</a:t>
            </a:r>
          </a:p>
          <a:p>
            <a:pPr lvl="4">
              <a:defRPr sz="1800">
                <a:solidFill>
                  <a:srgbClr val="000000"/>
                </a:solidFill>
              </a:defRPr>
            </a:pPr>
            <a:r>
              <a:rPr sz="3800">
                <a:solidFill>
                  <a:srgbClr val="535353"/>
                </a:solidFill>
              </a:rPr>
              <a:t>Body Level Five</a:t>
            </a:r>
          </a:p>
        </p:txBody>
      </p:sp>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43" name="Shape 43"/>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Title Text</a:t>
            </a:r>
          </a:p>
        </p:txBody>
      </p:sp>
      <p:sp>
        <p:nvSpPr>
          <p:cNvPr id="44" name="Shape 44"/>
          <p:cNvSpPr>
            <a:spLocks noGrp="1"/>
          </p:cNvSpPr>
          <p:nvPr>
            <p:ph type="body" idx="1"/>
          </p:nvPr>
        </p:nvSpPr>
        <p:spPr>
          <a:xfrm>
            <a:off x="355600" y="3187700"/>
            <a:ext cx="5892800" cy="5842000"/>
          </a:xfrm>
          <a:prstGeom prst="rect">
            <a:avLst/>
          </a:prstGeom>
        </p:spPr>
        <p:txBody>
          <a:bodyPr/>
          <a:lstStyle/>
          <a:p>
            <a:pPr lvl="0">
              <a:defRPr sz="1800">
                <a:solidFill>
                  <a:srgbClr val="000000"/>
                </a:solidFill>
              </a:defRPr>
            </a:pPr>
            <a:r>
              <a:rPr sz="3800">
                <a:solidFill>
                  <a:srgbClr val="535353"/>
                </a:solidFill>
              </a:rPr>
              <a:t>Body Level One</a:t>
            </a:r>
          </a:p>
          <a:p>
            <a:pPr lvl="1">
              <a:defRPr sz="1800">
                <a:solidFill>
                  <a:srgbClr val="000000"/>
                </a:solidFill>
              </a:defRPr>
            </a:pPr>
            <a:r>
              <a:rPr sz="3800">
                <a:solidFill>
                  <a:srgbClr val="535353"/>
                </a:solidFill>
              </a:rPr>
              <a:t>Body Level Two</a:t>
            </a:r>
          </a:p>
          <a:p>
            <a:pPr lvl="2">
              <a:defRPr sz="1800">
                <a:solidFill>
                  <a:srgbClr val="000000"/>
                </a:solidFill>
              </a:defRPr>
            </a:pPr>
            <a:r>
              <a:rPr sz="3800">
                <a:solidFill>
                  <a:srgbClr val="535353"/>
                </a:solidFill>
              </a:rPr>
              <a:t>Body Level Three</a:t>
            </a:r>
          </a:p>
          <a:p>
            <a:pPr lvl="3">
              <a:defRPr sz="1800">
                <a:solidFill>
                  <a:srgbClr val="000000"/>
                </a:solidFill>
              </a:defRPr>
            </a:pPr>
            <a:r>
              <a:rPr sz="3800">
                <a:solidFill>
                  <a:srgbClr val="535353"/>
                </a:solidFill>
              </a:rPr>
              <a:t>Body Level Four</a:t>
            </a:r>
          </a:p>
          <a:p>
            <a:pPr lvl="4">
              <a:defRPr sz="1800">
                <a:solidFill>
                  <a:srgbClr val="000000"/>
                </a:solidFill>
              </a:defRPr>
            </a:pPr>
            <a:r>
              <a:rPr sz="3800">
                <a:solidFill>
                  <a:srgbClr val="535353"/>
                </a:solidFill>
              </a:rPr>
              <a:t>Body Level Five</a:t>
            </a:r>
          </a:p>
        </p:txBody>
      </p:sp>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46" name="Shape 46"/>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Title Text</a:t>
            </a:r>
          </a:p>
        </p:txBody>
      </p:sp>
      <p:sp>
        <p:nvSpPr>
          <p:cNvPr id="47" name="Shape 47"/>
          <p:cNvSpPr>
            <a:spLocks noGrp="1"/>
          </p:cNvSpPr>
          <p:nvPr>
            <p:ph type="body" idx="1"/>
          </p:nvPr>
        </p:nvSpPr>
        <p:spPr>
          <a:xfrm>
            <a:off x="6756400" y="3187700"/>
            <a:ext cx="5892800" cy="5842000"/>
          </a:xfrm>
          <a:prstGeom prst="rect">
            <a:avLst/>
          </a:prstGeom>
        </p:spPr>
        <p:txBody>
          <a:bodyPr/>
          <a:lstStyle/>
          <a:p>
            <a:pPr lvl="0">
              <a:defRPr sz="1800">
                <a:solidFill>
                  <a:srgbClr val="000000"/>
                </a:solidFill>
              </a:defRPr>
            </a:pPr>
            <a:r>
              <a:rPr sz="3800">
                <a:solidFill>
                  <a:srgbClr val="535353"/>
                </a:solidFill>
              </a:rPr>
              <a:t>Body Level One</a:t>
            </a:r>
          </a:p>
          <a:p>
            <a:pPr lvl="1">
              <a:defRPr sz="1800">
                <a:solidFill>
                  <a:srgbClr val="000000"/>
                </a:solidFill>
              </a:defRPr>
            </a:pPr>
            <a:r>
              <a:rPr sz="3800">
                <a:solidFill>
                  <a:srgbClr val="535353"/>
                </a:solidFill>
              </a:rPr>
              <a:t>Body Level Two</a:t>
            </a:r>
          </a:p>
          <a:p>
            <a:pPr lvl="2">
              <a:defRPr sz="1800">
                <a:solidFill>
                  <a:srgbClr val="000000"/>
                </a:solidFill>
              </a:defRPr>
            </a:pPr>
            <a:r>
              <a:rPr sz="3800">
                <a:solidFill>
                  <a:srgbClr val="535353"/>
                </a:solidFill>
              </a:rPr>
              <a:t>Body Level Three</a:t>
            </a:r>
          </a:p>
          <a:p>
            <a:pPr lvl="3">
              <a:defRPr sz="1800">
                <a:solidFill>
                  <a:srgbClr val="000000"/>
                </a:solidFill>
              </a:defRPr>
            </a:pPr>
            <a:r>
              <a:rPr sz="3800">
                <a:solidFill>
                  <a:srgbClr val="535353"/>
                </a:solidFill>
              </a:rPr>
              <a:t>Body Level Four</a:t>
            </a:r>
          </a:p>
          <a:p>
            <a:pPr lvl="4">
              <a:defRPr sz="1800">
                <a:solidFill>
                  <a:srgbClr val="000000"/>
                </a:solidFill>
              </a:defRPr>
            </a:pPr>
            <a:r>
              <a:rPr sz="3800">
                <a:solidFill>
                  <a:srgbClr val="535353"/>
                </a:solidFill>
              </a:rPr>
              <a:t>Body Level Five</a:t>
            </a: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 Photo">
    <p:spTree>
      <p:nvGrpSpPr>
        <p:cNvPr id="1" name=""/>
        <p:cNvGrpSpPr/>
        <p:nvPr/>
      </p:nvGrpSpPr>
      <p:grpSpPr>
        <a:xfrm>
          <a:off x="0" y="0"/>
          <a:ext cx="0" cy="0"/>
          <a:chOff x="0" y="0"/>
          <a:chExt cx="0" cy="0"/>
        </a:xfrm>
      </p:grpSpPr>
      <p:sp>
        <p:nvSpPr>
          <p:cNvPr id="8" name="Shape 8"/>
          <p:cNvSpPr>
            <a:spLocks noGrp="1"/>
          </p:cNvSpPr>
          <p:nvPr>
            <p:ph type="title"/>
          </p:nvPr>
        </p:nvSpPr>
        <p:spPr>
          <a:xfrm>
            <a:off x="355600" y="6832600"/>
            <a:ext cx="12293600" cy="1257300"/>
          </a:xfrm>
          <a:prstGeom prst="rect">
            <a:avLst/>
          </a:prstGeom>
        </p:spPr>
        <p:txBody>
          <a:bodyPr lIns="0" tIns="0" rIns="0" bIns="0" anchor="b"/>
          <a:lstStyle/>
          <a:p>
            <a:pPr lvl="0">
              <a:defRPr sz="1800" cap="none">
                <a:solidFill>
                  <a:srgbClr val="000000"/>
                </a:solidFill>
              </a:defRPr>
            </a:pPr>
            <a:r>
              <a:rPr sz="7200" cap="all">
                <a:solidFill>
                  <a:srgbClr val="535353"/>
                </a:solidFill>
              </a:rPr>
              <a:t>Title Text</a:t>
            </a:r>
          </a:p>
        </p:txBody>
      </p:sp>
      <p:sp>
        <p:nvSpPr>
          <p:cNvPr id="9" name="Shape 9"/>
          <p:cNvSpPr>
            <a:spLocks noGrp="1"/>
          </p:cNvSpPr>
          <p:nvPr>
            <p:ph type="body" idx="1"/>
          </p:nvPr>
        </p:nvSpPr>
        <p:spPr>
          <a:xfrm>
            <a:off x="355600" y="8077200"/>
            <a:ext cx="12293600" cy="1206500"/>
          </a:xfrm>
          <a:prstGeom prst="rect">
            <a:avLst/>
          </a:prstGeom>
        </p:spPr>
        <p:txBody>
          <a:bodyPr lIns="0" tIns="0" rIns="0" bIns="0" anchor="t"/>
          <a:lstStyle>
            <a:lvl1pPr marL="0" indent="0" algn="ctr">
              <a:spcBef>
                <a:spcPts val="0"/>
              </a:spcBef>
              <a:buSzTx/>
              <a:buNone/>
              <a:defRPr>
                <a:solidFill>
                  <a:srgbClr val="525252"/>
                </a:solidFill>
              </a:defRPr>
            </a:lvl1pPr>
            <a:lvl2pPr marL="0" indent="0" algn="ctr">
              <a:spcBef>
                <a:spcPts val="0"/>
              </a:spcBef>
              <a:buSzTx/>
              <a:buNone/>
              <a:defRPr>
                <a:solidFill>
                  <a:srgbClr val="525252"/>
                </a:solidFill>
              </a:defRPr>
            </a:lvl2pPr>
            <a:lvl3pPr marL="0" indent="0" algn="ctr">
              <a:spcBef>
                <a:spcPts val="0"/>
              </a:spcBef>
              <a:buSzTx/>
              <a:buNone/>
              <a:defRPr>
                <a:solidFill>
                  <a:srgbClr val="525252"/>
                </a:solidFill>
              </a:defRPr>
            </a:lvl3pPr>
            <a:lvl4pPr marL="0" indent="0" algn="ctr">
              <a:spcBef>
                <a:spcPts val="0"/>
              </a:spcBef>
              <a:buSzTx/>
              <a:buNone/>
              <a:defRPr>
                <a:solidFill>
                  <a:srgbClr val="525252"/>
                </a:solidFill>
              </a:defRPr>
            </a:lvl4pPr>
            <a:lvl5pPr marL="0" indent="0" algn="ctr">
              <a:spcBef>
                <a:spcPts val="0"/>
              </a:spcBef>
              <a:buSzTx/>
              <a:buNone/>
              <a:defRPr>
                <a:solidFill>
                  <a:srgbClr val="525252"/>
                </a:solidFill>
              </a:defRPr>
            </a:lvl5pPr>
          </a:lstStyle>
          <a:p>
            <a:pPr lvl="0">
              <a:defRPr sz="1800">
                <a:solidFill>
                  <a:srgbClr val="000000"/>
                </a:solidFill>
              </a:defRPr>
            </a:pPr>
            <a:r>
              <a:rPr sz="3800">
                <a:solidFill>
                  <a:srgbClr val="525252"/>
                </a:solidFill>
              </a:rPr>
              <a:t>Body Level One</a:t>
            </a:r>
          </a:p>
          <a:p>
            <a:pPr lvl="1">
              <a:defRPr sz="1800">
                <a:solidFill>
                  <a:srgbClr val="000000"/>
                </a:solidFill>
              </a:defRPr>
            </a:pPr>
            <a:r>
              <a:rPr sz="3800">
                <a:solidFill>
                  <a:srgbClr val="525252"/>
                </a:solidFill>
              </a:rPr>
              <a:t>Body Level Two</a:t>
            </a:r>
          </a:p>
          <a:p>
            <a:pPr lvl="2">
              <a:defRPr sz="1800">
                <a:solidFill>
                  <a:srgbClr val="000000"/>
                </a:solidFill>
              </a:defRPr>
            </a:pPr>
            <a:r>
              <a:rPr sz="3800">
                <a:solidFill>
                  <a:srgbClr val="525252"/>
                </a:solidFill>
              </a:rPr>
              <a:t>Body Level Three</a:t>
            </a:r>
          </a:p>
          <a:p>
            <a:pPr lvl="3">
              <a:defRPr sz="1800">
                <a:solidFill>
                  <a:srgbClr val="000000"/>
                </a:solidFill>
              </a:defRPr>
            </a:pPr>
            <a:r>
              <a:rPr sz="3800">
                <a:solidFill>
                  <a:srgbClr val="525252"/>
                </a:solidFill>
              </a:rPr>
              <a:t>Body Level Four</a:t>
            </a:r>
          </a:p>
          <a:p>
            <a:pPr lvl="4">
              <a:defRPr sz="1800">
                <a:solidFill>
                  <a:srgbClr val="000000"/>
                </a:solidFill>
              </a:defRPr>
            </a:pPr>
            <a:r>
              <a:rPr sz="3800">
                <a:solidFill>
                  <a:srgbClr val="525252"/>
                </a:solidFill>
              </a:rPr>
              <a:t>Body Level Five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Subtitle - Photo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Shape 11"/>
          <p:cNvSpPr>
            <a:spLocks noGrp="1"/>
          </p:cNvSpPr>
          <p:nvPr>
            <p:ph type="title"/>
          </p:nvPr>
        </p:nvSpPr>
        <p:spPr>
          <a:xfrm>
            <a:off x="355600" y="6832600"/>
            <a:ext cx="12293600" cy="1257300"/>
          </a:xfrm>
          <a:prstGeom prst="rect">
            <a:avLst/>
          </a:prstGeom>
        </p:spPr>
        <p:txBody>
          <a:bodyPr lIns="0" tIns="0" rIns="0" bIns="0" anchor="b"/>
          <a:lstStyle/>
          <a:p>
            <a:pPr lvl="0">
              <a:defRPr sz="1800" cap="none">
                <a:solidFill>
                  <a:srgbClr val="000000"/>
                </a:solidFill>
              </a:defRPr>
            </a:pPr>
            <a:r>
              <a:rPr sz="7200" cap="all">
                <a:solidFill>
                  <a:srgbClr val="535353"/>
                </a:solidFill>
              </a:rPr>
              <a:t>Title Text</a:t>
            </a:r>
          </a:p>
        </p:txBody>
      </p:sp>
      <p:sp>
        <p:nvSpPr>
          <p:cNvPr id="12" name="Shape 12"/>
          <p:cNvSpPr>
            <a:spLocks noGrp="1"/>
          </p:cNvSpPr>
          <p:nvPr>
            <p:ph type="body" idx="1"/>
          </p:nvPr>
        </p:nvSpPr>
        <p:spPr>
          <a:xfrm>
            <a:off x="355600" y="8077200"/>
            <a:ext cx="12293600" cy="1206500"/>
          </a:xfrm>
          <a:prstGeom prst="rect">
            <a:avLst/>
          </a:prstGeom>
        </p:spPr>
        <p:txBody>
          <a:bodyPr lIns="0" tIns="0" rIns="0" bIns="0" anchor="t"/>
          <a:lstStyle>
            <a:lvl1pPr marL="0" indent="0" algn="ctr">
              <a:spcBef>
                <a:spcPts val="0"/>
              </a:spcBef>
              <a:buSzTx/>
              <a:buNone/>
              <a:defRPr>
                <a:solidFill>
                  <a:srgbClr val="525252"/>
                </a:solidFill>
              </a:defRPr>
            </a:lvl1pPr>
            <a:lvl2pPr marL="0" indent="0" algn="ctr">
              <a:spcBef>
                <a:spcPts val="0"/>
              </a:spcBef>
              <a:buSzTx/>
              <a:buNone/>
              <a:defRPr>
                <a:solidFill>
                  <a:srgbClr val="525252"/>
                </a:solidFill>
              </a:defRPr>
            </a:lvl2pPr>
            <a:lvl3pPr marL="0" indent="0" algn="ctr">
              <a:spcBef>
                <a:spcPts val="0"/>
              </a:spcBef>
              <a:buSzTx/>
              <a:buNone/>
              <a:defRPr>
                <a:solidFill>
                  <a:srgbClr val="525252"/>
                </a:solidFill>
              </a:defRPr>
            </a:lvl3pPr>
            <a:lvl4pPr marL="0" indent="0" algn="ctr">
              <a:spcBef>
                <a:spcPts val="0"/>
              </a:spcBef>
              <a:buSzTx/>
              <a:buNone/>
              <a:defRPr>
                <a:solidFill>
                  <a:srgbClr val="525252"/>
                </a:solidFill>
              </a:defRPr>
            </a:lvl4pPr>
            <a:lvl5pPr marL="0" indent="0" algn="ctr">
              <a:spcBef>
                <a:spcPts val="0"/>
              </a:spcBef>
              <a:buSzTx/>
              <a:buNone/>
              <a:defRPr>
                <a:solidFill>
                  <a:srgbClr val="525252"/>
                </a:solidFill>
              </a:defRPr>
            </a:lvl5pPr>
          </a:lstStyle>
          <a:p>
            <a:pPr lvl="0">
              <a:defRPr sz="1800">
                <a:solidFill>
                  <a:srgbClr val="000000"/>
                </a:solidFill>
              </a:defRPr>
            </a:pPr>
            <a:r>
              <a:rPr sz="3800">
                <a:solidFill>
                  <a:srgbClr val="525252"/>
                </a:solidFill>
              </a:rPr>
              <a:t>Body Level One</a:t>
            </a:r>
          </a:p>
          <a:p>
            <a:pPr lvl="1">
              <a:defRPr sz="1800">
                <a:solidFill>
                  <a:srgbClr val="000000"/>
                </a:solidFill>
              </a:defRPr>
            </a:pPr>
            <a:r>
              <a:rPr sz="3800">
                <a:solidFill>
                  <a:srgbClr val="525252"/>
                </a:solidFill>
              </a:rPr>
              <a:t>Body Level Two</a:t>
            </a:r>
          </a:p>
          <a:p>
            <a:pPr lvl="2">
              <a:defRPr sz="1800">
                <a:solidFill>
                  <a:srgbClr val="000000"/>
                </a:solidFill>
              </a:defRPr>
            </a:pPr>
            <a:r>
              <a:rPr sz="3800">
                <a:solidFill>
                  <a:srgbClr val="525252"/>
                </a:solidFill>
              </a:rPr>
              <a:t>Body Level Three</a:t>
            </a:r>
          </a:p>
          <a:p>
            <a:pPr lvl="3">
              <a:defRPr sz="1800">
                <a:solidFill>
                  <a:srgbClr val="000000"/>
                </a:solidFill>
              </a:defRPr>
            </a:pPr>
            <a:r>
              <a:rPr sz="3800">
                <a:solidFill>
                  <a:srgbClr val="525252"/>
                </a:solidFill>
              </a:rPr>
              <a:t>Body Level Four</a:t>
            </a:r>
          </a:p>
          <a:p>
            <a:pPr lvl="4">
              <a:defRPr sz="1800">
                <a:solidFill>
                  <a:srgbClr val="000000"/>
                </a:solidFill>
              </a:defRPr>
            </a:pPr>
            <a:r>
              <a:rPr sz="3800">
                <a:solidFill>
                  <a:srgbClr val="525252"/>
                </a:solidFill>
              </a:rPr>
              <a:t>Body Level Five</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4" name="Shape 14"/>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Title Text</a:t>
            </a:r>
          </a:p>
        </p:txBody>
      </p:sp>
      <p:sp>
        <p:nvSpPr>
          <p:cNvPr id="15" name="Shape 15"/>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Body Level One</a:t>
            </a:r>
          </a:p>
          <a:p>
            <a:pPr lvl="1">
              <a:defRPr sz="1800">
                <a:solidFill>
                  <a:srgbClr val="000000"/>
                </a:solidFill>
              </a:defRPr>
            </a:pPr>
            <a:r>
              <a:rPr sz="3800">
                <a:solidFill>
                  <a:srgbClr val="535353"/>
                </a:solidFill>
              </a:rPr>
              <a:t>Body Level Two</a:t>
            </a:r>
          </a:p>
          <a:p>
            <a:pPr lvl="2">
              <a:defRPr sz="1800">
                <a:solidFill>
                  <a:srgbClr val="000000"/>
                </a:solidFill>
              </a:defRPr>
            </a:pPr>
            <a:r>
              <a:rPr sz="3800">
                <a:solidFill>
                  <a:srgbClr val="535353"/>
                </a:solidFill>
              </a:rPr>
              <a:t>Body Level Three</a:t>
            </a:r>
          </a:p>
          <a:p>
            <a:pPr lvl="3">
              <a:defRPr sz="1800">
                <a:solidFill>
                  <a:srgbClr val="000000"/>
                </a:solidFill>
              </a:defRPr>
            </a:pPr>
            <a:r>
              <a:rPr sz="3800">
                <a:solidFill>
                  <a:srgbClr val="535353"/>
                </a:solidFill>
              </a:rPr>
              <a:t>Body Level Four</a:t>
            </a:r>
          </a:p>
          <a:p>
            <a:pPr lvl="4">
              <a:defRPr sz="1800">
                <a:solidFill>
                  <a:srgbClr val="000000"/>
                </a:solidFill>
              </a:defRPr>
            </a:pPr>
            <a:r>
              <a:rPr sz="3800">
                <a:solidFill>
                  <a:srgbClr val="535353"/>
                </a:solidFill>
              </a:rPr>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17" name="Shape 17"/>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Title Text</a:t>
            </a:r>
          </a:p>
        </p:txBody>
      </p:sp>
      <p:sp>
        <p:nvSpPr>
          <p:cNvPr id="18" name="Shape 18"/>
          <p:cNvSpPr>
            <a:spLocks noGrp="1"/>
          </p:cNvSpPr>
          <p:nvPr>
            <p:ph type="body" idx="1"/>
          </p:nvPr>
        </p:nvSpPr>
        <p:spPr>
          <a:prstGeom prst="rect">
            <a:avLst/>
          </a:prstGeom>
        </p:spPr>
        <p:txBody>
          <a:bodyPr lIns="0" tIns="0" rIns="0" bIns="0" numCol="2" spcCol="614680" anchor="t"/>
          <a:lstStyle/>
          <a:p>
            <a:pPr lvl="0">
              <a:defRPr sz="1800">
                <a:solidFill>
                  <a:srgbClr val="000000"/>
                </a:solidFill>
              </a:defRPr>
            </a:pPr>
            <a:r>
              <a:rPr sz="3800">
                <a:solidFill>
                  <a:srgbClr val="535353"/>
                </a:solidFill>
              </a:rPr>
              <a:t>Body Level One</a:t>
            </a:r>
          </a:p>
          <a:p>
            <a:pPr lvl="1">
              <a:defRPr sz="1800">
                <a:solidFill>
                  <a:srgbClr val="000000"/>
                </a:solidFill>
              </a:defRPr>
            </a:pPr>
            <a:r>
              <a:rPr sz="3800">
                <a:solidFill>
                  <a:srgbClr val="535353"/>
                </a:solidFill>
              </a:rPr>
              <a:t>Body Level Two</a:t>
            </a:r>
          </a:p>
          <a:p>
            <a:pPr lvl="2">
              <a:defRPr sz="1800">
                <a:solidFill>
                  <a:srgbClr val="000000"/>
                </a:solidFill>
              </a:defRPr>
            </a:pPr>
            <a:r>
              <a:rPr sz="3800">
                <a:solidFill>
                  <a:srgbClr val="535353"/>
                </a:solidFill>
              </a:rPr>
              <a:t>Body Level Three</a:t>
            </a:r>
          </a:p>
          <a:p>
            <a:pPr lvl="3">
              <a:defRPr sz="1800">
                <a:solidFill>
                  <a:srgbClr val="000000"/>
                </a:solidFill>
              </a:defRPr>
            </a:pPr>
            <a:r>
              <a:rPr sz="3800">
                <a:solidFill>
                  <a:srgbClr val="535353"/>
                </a:solidFill>
              </a:rPr>
              <a:t>Body Level Four</a:t>
            </a:r>
          </a:p>
          <a:p>
            <a:pPr lvl="4">
              <a:defRPr sz="1800">
                <a:solidFill>
                  <a:srgbClr val="000000"/>
                </a:solidFill>
              </a:defRPr>
            </a:pPr>
            <a:r>
              <a:rPr sz="3800">
                <a:solidFill>
                  <a:srgbClr val="535353"/>
                </a:solidFill>
              </a:rP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0" name="Shape 20"/>
          <p:cNvSpPr>
            <a:spLocks noGrp="1"/>
          </p:cNvSpPr>
          <p:nvPr>
            <p:ph type="body" idx="1"/>
          </p:nvPr>
        </p:nvSpPr>
        <p:spPr>
          <a:xfrm>
            <a:off x="355600" y="254000"/>
            <a:ext cx="12293600" cy="9232900"/>
          </a:xfrm>
          <a:prstGeom prst="rect">
            <a:avLst/>
          </a:prstGeom>
        </p:spPr>
        <p:txBody>
          <a:bodyPr/>
          <a:lstStyle>
            <a:lvl1pPr>
              <a:lnSpc>
                <a:spcPct val="120000"/>
              </a:lnSpc>
              <a:defRPr sz="4600">
                <a:solidFill>
                  <a:srgbClr val="525252"/>
                </a:solidFill>
              </a:defRPr>
            </a:lvl1pPr>
            <a:lvl2pPr>
              <a:lnSpc>
                <a:spcPct val="120000"/>
              </a:lnSpc>
              <a:defRPr sz="4600">
                <a:solidFill>
                  <a:srgbClr val="525252"/>
                </a:solidFill>
              </a:defRPr>
            </a:lvl2pPr>
            <a:lvl3pPr>
              <a:lnSpc>
                <a:spcPct val="120000"/>
              </a:lnSpc>
              <a:defRPr sz="4600">
                <a:solidFill>
                  <a:srgbClr val="525252"/>
                </a:solidFill>
              </a:defRPr>
            </a:lvl3pPr>
            <a:lvl4pPr>
              <a:lnSpc>
                <a:spcPct val="120000"/>
              </a:lnSpc>
              <a:defRPr sz="4600">
                <a:solidFill>
                  <a:srgbClr val="525252"/>
                </a:solidFill>
              </a:defRPr>
            </a:lvl4pPr>
            <a:lvl5pPr>
              <a:lnSpc>
                <a:spcPct val="120000"/>
              </a:lnSpc>
              <a:defRPr sz="4600">
                <a:solidFill>
                  <a:srgbClr val="525252"/>
                </a:solidFill>
              </a:defRPr>
            </a:lvl5pPr>
          </a:lstStyle>
          <a:p>
            <a:pPr lvl="0">
              <a:defRPr sz="1800">
                <a:solidFill>
                  <a:srgbClr val="000000"/>
                </a:solidFill>
              </a:defRPr>
            </a:pPr>
            <a:r>
              <a:rPr sz="4600">
                <a:solidFill>
                  <a:srgbClr val="525252"/>
                </a:solidFill>
              </a:rPr>
              <a:t>Body Level One</a:t>
            </a:r>
          </a:p>
          <a:p>
            <a:pPr lvl="1">
              <a:defRPr sz="1800">
                <a:solidFill>
                  <a:srgbClr val="000000"/>
                </a:solidFill>
              </a:defRPr>
            </a:pPr>
            <a:r>
              <a:rPr sz="4600">
                <a:solidFill>
                  <a:srgbClr val="525252"/>
                </a:solidFill>
              </a:rPr>
              <a:t>Body Level Two</a:t>
            </a:r>
          </a:p>
          <a:p>
            <a:pPr lvl="2">
              <a:defRPr sz="1800">
                <a:solidFill>
                  <a:srgbClr val="000000"/>
                </a:solidFill>
              </a:defRPr>
            </a:pPr>
            <a:r>
              <a:rPr sz="4600">
                <a:solidFill>
                  <a:srgbClr val="525252"/>
                </a:solidFill>
              </a:rPr>
              <a:t>Body Level Three</a:t>
            </a:r>
          </a:p>
          <a:p>
            <a:pPr lvl="3">
              <a:defRPr sz="1800">
                <a:solidFill>
                  <a:srgbClr val="000000"/>
                </a:solidFill>
              </a:defRPr>
            </a:pPr>
            <a:r>
              <a:rPr sz="4600">
                <a:solidFill>
                  <a:srgbClr val="525252"/>
                </a:solidFill>
              </a:rPr>
              <a:t>Body Level Four</a:t>
            </a:r>
          </a:p>
          <a:p>
            <a:pPr lvl="4">
              <a:defRPr sz="1800">
                <a:solidFill>
                  <a:srgbClr val="000000"/>
                </a:solidFill>
              </a:defRPr>
            </a:pPr>
            <a:r>
              <a:rPr sz="4600">
                <a:solidFill>
                  <a:srgbClr val="525252"/>
                </a:solidFill>
              </a:rPr>
              <a:t>Body Level Five</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 Dark">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24" name="Shape 24"/>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Title Text</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0"/>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cap="none">
                <a:solidFill>
                  <a:srgbClr val="000000"/>
                </a:solidFill>
              </a:defRPr>
            </a:pPr>
            <a:r>
              <a:rPr sz="7200" cap="all">
                <a:solidFill>
                  <a:srgbClr val="535353"/>
                </a:solidFill>
              </a:rPr>
              <a:t>Title Text</a:t>
            </a:r>
          </a:p>
        </p:txBody>
      </p:sp>
      <p:sp>
        <p:nvSpPr>
          <p:cNvPr id="3" name="Shape 3"/>
          <p:cNvSpPr>
            <a:spLocks noGrp="1"/>
          </p:cNvSpPr>
          <p:nvPr>
            <p:ph type="body" idx="1"/>
          </p:nvPr>
        </p:nvSpPr>
        <p:spPr>
          <a:xfrm>
            <a:off x="355600" y="3187700"/>
            <a:ext cx="12293600" cy="584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solidFill>
                  <a:srgbClr val="000000"/>
                </a:solidFill>
              </a:defRPr>
            </a:pPr>
            <a:r>
              <a:rPr sz="3800">
                <a:solidFill>
                  <a:srgbClr val="535353"/>
                </a:solidFill>
              </a:rPr>
              <a:t>Body Level One</a:t>
            </a:r>
          </a:p>
          <a:p>
            <a:pPr lvl="1">
              <a:defRPr sz="1800">
                <a:solidFill>
                  <a:srgbClr val="000000"/>
                </a:solidFill>
              </a:defRPr>
            </a:pPr>
            <a:r>
              <a:rPr sz="3800">
                <a:solidFill>
                  <a:srgbClr val="535353"/>
                </a:solidFill>
              </a:rPr>
              <a:t>Body Level Two</a:t>
            </a:r>
          </a:p>
          <a:p>
            <a:pPr lvl="2">
              <a:defRPr sz="1800">
                <a:solidFill>
                  <a:srgbClr val="000000"/>
                </a:solidFill>
              </a:defRPr>
            </a:pPr>
            <a:r>
              <a:rPr sz="3800">
                <a:solidFill>
                  <a:srgbClr val="535353"/>
                </a:solidFill>
              </a:rPr>
              <a:t>Body Level Three</a:t>
            </a:r>
          </a:p>
          <a:p>
            <a:pPr lvl="3">
              <a:defRPr sz="1800">
                <a:solidFill>
                  <a:srgbClr val="000000"/>
                </a:solidFill>
              </a:defRPr>
            </a:pPr>
            <a:r>
              <a:rPr sz="3800">
                <a:solidFill>
                  <a:srgbClr val="535353"/>
                </a:solidFill>
              </a:rPr>
              <a:t>Body Level Four</a:t>
            </a:r>
          </a:p>
          <a:p>
            <a:pPr lvl="4">
              <a:defRPr sz="1800">
                <a:solidFill>
                  <a:srgbClr val="000000"/>
                </a:solidFill>
              </a:defRPr>
            </a:pPr>
            <a:r>
              <a:rPr sz="3800">
                <a:solidFill>
                  <a:srgbClr val="535353"/>
                </a:solidFill>
              </a:rP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xmlns:p14="http://schemas.microsoft.com/office/powerpoint/2010/main" spd="med"/>
  <p:txStyles>
    <p:titleStyle>
      <a:lvl1pPr algn="ctr" defTabSz="584200">
        <a:defRPr sz="7200" cap="all">
          <a:solidFill>
            <a:srgbClr val="535353"/>
          </a:solidFill>
          <a:latin typeface="+mn-lt"/>
          <a:ea typeface="+mn-ea"/>
          <a:cs typeface="+mn-cs"/>
          <a:sym typeface="Gill Sans Light"/>
        </a:defRPr>
      </a:lvl1pPr>
      <a:lvl2pPr indent="228600" algn="ctr" defTabSz="584200">
        <a:defRPr sz="7200" cap="all">
          <a:solidFill>
            <a:srgbClr val="535353"/>
          </a:solidFill>
          <a:latin typeface="+mn-lt"/>
          <a:ea typeface="+mn-ea"/>
          <a:cs typeface="+mn-cs"/>
          <a:sym typeface="Gill Sans Light"/>
        </a:defRPr>
      </a:lvl2pPr>
      <a:lvl3pPr indent="457200" algn="ctr" defTabSz="584200">
        <a:defRPr sz="7200" cap="all">
          <a:solidFill>
            <a:srgbClr val="535353"/>
          </a:solidFill>
          <a:latin typeface="+mn-lt"/>
          <a:ea typeface="+mn-ea"/>
          <a:cs typeface="+mn-cs"/>
          <a:sym typeface="Gill Sans Light"/>
        </a:defRPr>
      </a:lvl3pPr>
      <a:lvl4pPr indent="685800" algn="ctr" defTabSz="584200">
        <a:defRPr sz="7200" cap="all">
          <a:solidFill>
            <a:srgbClr val="535353"/>
          </a:solidFill>
          <a:latin typeface="+mn-lt"/>
          <a:ea typeface="+mn-ea"/>
          <a:cs typeface="+mn-cs"/>
          <a:sym typeface="Gill Sans Light"/>
        </a:defRPr>
      </a:lvl4pPr>
      <a:lvl5pPr indent="914400" algn="ctr" defTabSz="584200">
        <a:defRPr sz="7200" cap="all">
          <a:solidFill>
            <a:srgbClr val="535353"/>
          </a:solidFill>
          <a:latin typeface="+mn-lt"/>
          <a:ea typeface="+mn-ea"/>
          <a:cs typeface="+mn-cs"/>
          <a:sym typeface="Gill Sans Light"/>
        </a:defRPr>
      </a:lvl5pPr>
      <a:lvl6pPr indent="1143000" algn="ctr" defTabSz="584200">
        <a:defRPr sz="7200" cap="all">
          <a:solidFill>
            <a:srgbClr val="535353"/>
          </a:solidFill>
          <a:latin typeface="+mn-lt"/>
          <a:ea typeface="+mn-ea"/>
          <a:cs typeface="+mn-cs"/>
          <a:sym typeface="Gill Sans Light"/>
        </a:defRPr>
      </a:lvl6pPr>
      <a:lvl7pPr indent="1371600" algn="ctr" defTabSz="584200">
        <a:defRPr sz="7200" cap="all">
          <a:solidFill>
            <a:srgbClr val="535353"/>
          </a:solidFill>
          <a:latin typeface="+mn-lt"/>
          <a:ea typeface="+mn-ea"/>
          <a:cs typeface="+mn-cs"/>
          <a:sym typeface="Gill Sans Light"/>
        </a:defRPr>
      </a:lvl7pPr>
      <a:lvl8pPr indent="1600200" algn="ctr" defTabSz="584200">
        <a:defRPr sz="7200" cap="all">
          <a:solidFill>
            <a:srgbClr val="535353"/>
          </a:solidFill>
          <a:latin typeface="+mn-lt"/>
          <a:ea typeface="+mn-ea"/>
          <a:cs typeface="+mn-cs"/>
          <a:sym typeface="Gill Sans Light"/>
        </a:defRPr>
      </a:lvl8pPr>
      <a:lvl9pPr indent="1828800" algn="ctr" defTabSz="584200">
        <a:defRPr sz="7200" cap="all">
          <a:solidFill>
            <a:srgbClr val="535353"/>
          </a:solidFill>
          <a:latin typeface="+mn-lt"/>
          <a:ea typeface="+mn-ea"/>
          <a:cs typeface="+mn-cs"/>
          <a:sym typeface="Gill Sans Light"/>
        </a:defRPr>
      </a:lvl9pPr>
    </p:titleStyle>
    <p:bodyStyle>
      <a:lvl1pPr marL="304800" indent="-304800" defTabSz="584200">
        <a:spcBef>
          <a:spcPts val="3800"/>
        </a:spcBef>
        <a:buClr>
          <a:srgbClr val="535353"/>
        </a:buClr>
        <a:buSzPct val="82000"/>
        <a:buChar char="•"/>
        <a:defRPr sz="3800">
          <a:solidFill>
            <a:srgbClr val="535353"/>
          </a:solidFill>
          <a:latin typeface="+mn-lt"/>
          <a:ea typeface="+mn-ea"/>
          <a:cs typeface="+mn-cs"/>
          <a:sym typeface="Gill Sans Light"/>
        </a:defRPr>
      </a:lvl1pPr>
      <a:lvl2pPr marL="685800" indent="-304800" defTabSz="584200">
        <a:spcBef>
          <a:spcPts val="3800"/>
        </a:spcBef>
        <a:buClr>
          <a:srgbClr val="535353"/>
        </a:buClr>
        <a:buSzPct val="82000"/>
        <a:buChar char="•"/>
        <a:defRPr sz="3800">
          <a:solidFill>
            <a:srgbClr val="535353"/>
          </a:solidFill>
          <a:latin typeface="+mn-lt"/>
          <a:ea typeface="+mn-ea"/>
          <a:cs typeface="+mn-cs"/>
          <a:sym typeface="Gill Sans Light"/>
        </a:defRPr>
      </a:lvl2pPr>
      <a:lvl3pPr marL="1066800" indent="-304800" defTabSz="584200">
        <a:spcBef>
          <a:spcPts val="3800"/>
        </a:spcBef>
        <a:buClr>
          <a:srgbClr val="535353"/>
        </a:buClr>
        <a:buSzPct val="82000"/>
        <a:buChar char="•"/>
        <a:defRPr sz="3800">
          <a:solidFill>
            <a:srgbClr val="535353"/>
          </a:solidFill>
          <a:latin typeface="+mn-lt"/>
          <a:ea typeface="+mn-ea"/>
          <a:cs typeface="+mn-cs"/>
          <a:sym typeface="Gill Sans Light"/>
        </a:defRPr>
      </a:lvl3pPr>
      <a:lvl4pPr marL="1447800" indent="-304800" defTabSz="584200">
        <a:spcBef>
          <a:spcPts val="3800"/>
        </a:spcBef>
        <a:buClr>
          <a:srgbClr val="535353"/>
        </a:buClr>
        <a:buSzPct val="82000"/>
        <a:buChar char="•"/>
        <a:defRPr sz="3800">
          <a:solidFill>
            <a:srgbClr val="535353"/>
          </a:solidFill>
          <a:latin typeface="+mn-lt"/>
          <a:ea typeface="+mn-ea"/>
          <a:cs typeface="+mn-cs"/>
          <a:sym typeface="Gill Sans Light"/>
        </a:defRPr>
      </a:lvl4pPr>
      <a:lvl5pPr marL="1828800" indent="-304800" defTabSz="584200">
        <a:spcBef>
          <a:spcPts val="3800"/>
        </a:spcBef>
        <a:buClr>
          <a:srgbClr val="535353"/>
        </a:buClr>
        <a:buSzPct val="82000"/>
        <a:buChar char="•"/>
        <a:defRPr sz="3800">
          <a:solidFill>
            <a:srgbClr val="535353"/>
          </a:solidFill>
          <a:latin typeface="+mn-lt"/>
          <a:ea typeface="+mn-ea"/>
          <a:cs typeface="+mn-cs"/>
          <a:sym typeface="Gill Sans Light"/>
        </a:defRPr>
      </a:lvl5pPr>
      <a:lvl6pPr marL="2209800" indent="-304800" defTabSz="584200">
        <a:spcBef>
          <a:spcPts val="3800"/>
        </a:spcBef>
        <a:buClr>
          <a:srgbClr val="535353"/>
        </a:buClr>
        <a:buSzPct val="82000"/>
        <a:buChar char="•"/>
        <a:defRPr sz="3800">
          <a:solidFill>
            <a:srgbClr val="535353"/>
          </a:solidFill>
          <a:latin typeface="+mn-lt"/>
          <a:ea typeface="+mn-ea"/>
          <a:cs typeface="+mn-cs"/>
          <a:sym typeface="Gill Sans Light"/>
        </a:defRPr>
      </a:lvl6pPr>
      <a:lvl7pPr marL="2590800" indent="-304800" defTabSz="584200">
        <a:spcBef>
          <a:spcPts val="3800"/>
        </a:spcBef>
        <a:buClr>
          <a:srgbClr val="535353"/>
        </a:buClr>
        <a:buSzPct val="82000"/>
        <a:buChar char="•"/>
        <a:defRPr sz="3800">
          <a:solidFill>
            <a:srgbClr val="535353"/>
          </a:solidFill>
          <a:latin typeface="+mn-lt"/>
          <a:ea typeface="+mn-ea"/>
          <a:cs typeface="+mn-cs"/>
          <a:sym typeface="Gill Sans Light"/>
        </a:defRPr>
      </a:lvl7pPr>
      <a:lvl8pPr marL="2971800" indent="-304800" defTabSz="584200">
        <a:spcBef>
          <a:spcPts val="3800"/>
        </a:spcBef>
        <a:buClr>
          <a:srgbClr val="535353"/>
        </a:buClr>
        <a:buSzPct val="82000"/>
        <a:buChar char="•"/>
        <a:defRPr sz="3800">
          <a:solidFill>
            <a:srgbClr val="535353"/>
          </a:solidFill>
          <a:latin typeface="+mn-lt"/>
          <a:ea typeface="+mn-ea"/>
          <a:cs typeface="+mn-cs"/>
          <a:sym typeface="Gill Sans Light"/>
        </a:defRPr>
      </a:lvl8pPr>
      <a:lvl9pPr marL="3352800" indent="-304800" defTabSz="584200">
        <a:spcBef>
          <a:spcPts val="3800"/>
        </a:spcBef>
        <a:buClr>
          <a:srgbClr val="535353"/>
        </a:buClr>
        <a:buSzPct val="82000"/>
        <a:buChar char="•"/>
        <a:defRPr sz="3800">
          <a:solidFill>
            <a:srgbClr val="535353"/>
          </a:solidFill>
          <a:latin typeface="+mn-lt"/>
          <a:ea typeface="+mn-ea"/>
          <a:cs typeface="+mn-cs"/>
          <a:sym typeface="Gill Sans Light"/>
        </a:defRPr>
      </a:lvl9pPr>
    </p:bodyStyle>
    <p:otherStyle>
      <a:lvl1pPr algn="ctr" defTabSz="584200">
        <a:defRPr>
          <a:solidFill>
            <a:schemeClr val="tx1"/>
          </a:solidFill>
          <a:latin typeface="+mn-lt"/>
          <a:ea typeface="+mn-ea"/>
          <a:cs typeface="+mn-cs"/>
          <a:sym typeface="Gill Sans Light"/>
        </a:defRPr>
      </a:lvl1pPr>
      <a:lvl2pPr indent="228600" algn="ctr" defTabSz="584200">
        <a:defRPr>
          <a:solidFill>
            <a:schemeClr val="tx1"/>
          </a:solidFill>
          <a:latin typeface="+mn-lt"/>
          <a:ea typeface="+mn-ea"/>
          <a:cs typeface="+mn-cs"/>
          <a:sym typeface="Gill Sans Light"/>
        </a:defRPr>
      </a:lvl2pPr>
      <a:lvl3pPr indent="457200" algn="ctr" defTabSz="584200">
        <a:defRPr>
          <a:solidFill>
            <a:schemeClr val="tx1"/>
          </a:solidFill>
          <a:latin typeface="+mn-lt"/>
          <a:ea typeface="+mn-ea"/>
          <a:cs typeface="+mn-cs"/>
          <a:sym typeface="Gill Sans Light"/>
        </a:defRPr>
      </a:lvl3pPr>
      <a:lvl4pPr indent="685800" algn="ctr" defTabSz="584200">
        <a:defRPr>
          <a:solidFill>
            <a:schemeClr val="tx1"/>
          </a:solidFill>
          <a:latin typeface="+mn-lt"/>
          <a:ea typeface="+mn-ea"/>
          <a:cs typeface="+mn-cs"/>
          <a:sym typeface="Gill Sans Light"/>
        </a:defRPr>
      </a:lvl4pPr>
      <a:lvl5pPr indent="914400" algn="ctr" defTabSz="584200">
        <a:defRPr>
          <a:solidFill>
            <a:schemeClr val="tx1"/>
          </a:solidFill>
          <a:latin typeface="+mn-lt"/>
          <a:ea typeface="+mn-ea"/>
          <a:cs typeface="+mn-cs"/>
          <a:sym typeface="Gill Sans Light"/>
        </a:defRPr>
      </a:lvl5pPr>
      <a:lvl6pPr indent="1143000" algn="ctr" defTabSz="584200">
        <a:defRPr>
          <a:solidFill>
            <a:schemeClr val="tx1"/>
          </a:solidFill>
          <a:latin typeface="+mn-lt"/>
          <a:ea typeface="+mn-ea"/>
          <a:cs typeface="+mn-cs"/>
          <a:sym typeface="Gill Sans Light"/>
        </a:defRPr>
      </a:lvl6pPr>
      <a:lvl7pPr indent="1371600" algn="ctr" defTabSz="584200">
        <a:defRPr>
          <a:solidFill>
            <a:schemeClr val="tx1"/>
          </a:solidFill>
          <a:latin typeface="+mn-lt"/>
          <a:ea typeface="+mn-ea"/>
          <a:cs typeface="+mn-cs"/>
          <a:sym typeface="Gill Sans Light"/>
        </a:defRPr>
      </a:lvl7pPr>
      <a:lvl8pPr indent="1600200" algn="ctr" defTabSz="584200">
        <a:defRPr>
          <a:solidFill>
            <a:schemeClr val="tx1"/>
          </a:solidFill>
          <a:latin typeface="+mn-lt"/>
          <a:ea typeface="+mn-ea"/>
          <a:cs typeface="+mn-cs"/>
          <a:sym typeface="Gill Sans Light"/>
        </a:defRPr>
      </a:lvl8pPr>
      <a:lvl9pPr indent="1828800" algn="ctr" defTabSz="584200">
        <a:defRPr>
          <a:solidFill>
            <a:schemeClr val="tx1"/>
          </a:solidFill>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gif"/><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7.jpeg"/><Relationship Id="rId5" Type="http://schemas.openxmlformats.org/officeDocument/2006/relationships/image" Target="../media/image8.jpe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p:cNvSpPr>
          <p:nvPr>
            <p:ph type="title"/>
          </p:nvPr>
        </p:nvSpPr>
        <p:spPr>
          <a:prstGeom prst="rect">
            <a:avLst/>
          </a:prstGeom>
        </p:spPr>
        <p:txBody>
          <a:bodyPr/>
          <a:lstStyle/>
          <a:p>
            <a:pPr lvl="0">
              <a:defRPr sz="1800" cap="none">
                <a:solidFill>
                  <a:srgbClr val="000000"/>
                </a:solidFill>
              </a:defRPr>
            </a:pPr>
            <a:r>
              <a:rPr sz="7200" cap="all" dirty="0">
                <a:solidFill>
                  <a:srgbClr val="535353"/>
                </a:solidFill>
              </a:rPr>
              <a:t>How The InternET WORKS</a:t>
            </a:r>
          </a:p>
        </p:txBody>
      </p:sp>
      <p:sp>
        <p:nvSpPr>
          <p:cNvPr id="52" name="Shape 52"/>
          <p:cNvSpPr>
            <a:spLocks noGrp="1"/>
          </p:cNvSpPr>
          <p:nvPr>
            <p:ph type="body" idx="1"/>
          </p:nvPr>
        </p:nvSpPr>
        <p:spPr>
          <a:prstGeom prst="rect">
            <a:avLst/>
          </a:prstGeom>
        </p:spPr>
        <p:txBody>
          <a:bodyPr/>
          <a:lstStyle/>
          <a:p>
            <a:pPr lvl="0">
              <a:defRPr sz="1800">
                <a:solidFill>
                  <a:srgbClr val="000000"/>
                </a:solidFill>
              </a:defRPr>
            </a:pPr>
            <a:r>
              <a:rPr sz="3800">
                <a:solidFill>
                  <a:srgbClr val="525252"/>
                </a:solidFill>
              </a:rPr>
              <a:t>A Lesson About A Simple Subject That Totally Fits Into An Hour and a Half.</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SpaceShuttle.png"/>
          <p:cNvPicPr/>
          <p:nvPr/>
        </p:nvPicPr>
        <p:blipFill>
          <a:blip r:embed="rId3">
            <a:extLst/>
          </a:blip>
          <a:srcRect/>
          <a:stretch>
            <a:fillRect/>
          </a:stretch>
        </p:blipFill>
        <p:spPr>
          <a:xfrm>
            <a:off x="7095635" y="679450"/>
            <a:ext cx="5214330" cy="8394700"/>
          </a:xfrm>
          <a:prstGeom prst="rect">
            <a:avLst/>
          </a:prstGeom>
          <a:ln w="12700">
            <a:miter lim="400000"/>
          </a:ln>
        </p:spPr>
      </p:pic>
      <p:sp>
        <p:nvSpPr>
          <p:cNvPr id="111" name="Shape 111"/>
          <p:cNvSpPr>
            <a:spLocks noGrp="1"/>
          </p:cNvSpPr>
          <p:nvPr>
            <p:ph type="title"/>
          </p:nvPr>
        </p:nvSpPr>
        <p:spPr>
          <a:xfrm>
            <a:off x="355600" y="571500"/>
            <a:ext cx="5892800" cy="1295400"/>
          </a:xfrm>
          <a:prstGeom prst="rect">
            <a:avLst/>
          </a:prstGeom>
        </p:spPr>
        <p:txBody>
          <a:bodyPr/>
          <a:lstStyle/>
          <a:p>
            <a:pPr lvl="0">
              <a:defRPr sz="1800" cap="none">
                <a:solidFill>
                  <a:srgbClr val="000000"/>
                </a:solidFill>
              </a:defRPr>
            </a:pPr>
            <a:r>
              <a:rPr sz="7200" cap="all" dirty="0">
                <a:solidFill>
                  <a:srgbClr val="535353"/>
                </a:solidFill>
              </a:rPr>
              <a:t>Web Stack</a:t>
            </a:r>
          </a:p>
        </p:txBody>
      </p:sp>
      <p:sp>
        <p:nvSpPr>
          <p:cNvPr id="112" name="Shape 112"/>
          <p:cNvSpPr>
            <a:spLocks noGrp="1"/>
          </p:cNvSpPr>
          <p:nvPr>
            <p:ph type="body" idx="1"/>
          </p:nvPr>
        </p:nvSpPr>
        <p:spPr>
          <a:xfrm>
            <a:off x="355600" y="1973460"/>
            <a:ext cx="5892800" cy="7422556"/>
          </a:xfrm>
          <a:prstGeom prst="rect">
            <a:avLst/>
          </a:prstGeom>
        </p:spPr>
        <p:txBody>
          <a:bodyPr/>
          <a:lstStyle/>
          <a:p>
            <a:pPr lvl="0">
              <a:defRPr sz="1800">
                <a:solidFill>
                  <a:srgbClr val="000000"/>
                </a:solidFill>
              </a:defRPr>
            </a:pPr>
            <a:r>
              <a:rPr sz="3800" dirty="0">
                <a:solidFill>
                  <a:srgbClr val="525252"/>
                </a:solidFill>
              </a:rPr>
              <a:t>Python</a:t>
            </a:r>
          </a:p>
          <a:p>
            <a:pPr lvl="0">
              <a:defRPr sz="1800">
                <a:solidFill>
                  <a:srgbClr val="000000"/>
                </a:solidFill>
              </a:defRPr>
            </a:pPr>
            <a:r>
              <a:rPr sz="3800" dirty="0">
                <a:solidFill>
                  <a:srgbClr val="525252"/>
                </a:solidFill>
              </a:rPr>
              <a:t>HTML</a:t>
            </a:r>
          </a:p>
          <a:p>
            <a:pPr lvl="0">
              <a:defRPr sz="1800">
                <a:solidFill>
                  <a:srgbClr val="000000"/>
                </a:solidFill>
              </a:defRPr>
            </a:pPr>
            <a:r>
              <a:rPr sz="3800" dirty="0">
                <a:solidFill>
                  <a:srgbClr val="525252"/>
                </a:solidFill>
              </a:rPr>
              <a:t>Javascript</a:t>
            </a:r>
          </a:p>
          <a:p>
            <a:pPr lvl="0">
              <a:defRPr sz="1800">
                <a:solidFill>
                  <a:srgbClr val="000000"/>
                </a:solidFill>
              </a:defRPr>
            </a:pPr>
            <a:r>
              <a:rPr sz="3800" dirty="0">
                <a:solidFill>
                  <a:srgbClr val="525252"/>
                </a:solidFill>
              </a:rPr>
              <a:t>MySQL</a:t>
            </a:r>
          </a:p>
          <a:p>
            <a:pPr lvl="0">
              <a:defRPr sz="1800">
                <a:solidFill>
                  <a:srgbClr val="000000"/>
                </a:solidFill>
              </a:defRPr>
            </a:pPr>
            <a:r>
              <a:rPr sz="3800" dirty="0">
                <a:solidFill>
                  <a:srgbClr val="525252"/>
                </a:solidFill>
              </a:rPr>
              <a:t>MongoDB</a:t>
            </a:r>
          </a:p>
          <a:p>
            <a:pPr lvl="0">
              <a:defRPr sz="1800">
                <a:solidFill>
                  <a:srgbClr val="000000"/>
                </a:solidFill>
              </a:defRPr>
            </a:pPr>
            <a:r>
              <a:rPr sz="3800" dirty="0">
                <a:solidFill>
                  <a:srgbClr val="525252"/>
                </a:solidFill>
              </a:rPr>
              <a:t>Ruby on Rails</a:t>
            </a:r>
          </a:p>
          <a:p>
            <a:pPr lvl="0">
              <a:defRPr sz="1800">
                <a:solidFill>
                  <a:srgbClr val="000000"/>
                </a:solidFill>
              </a:defRPr>
            </a:pPr>
            <a:r>
              <a:rPr sz="3800" dirty="0">
                <a:solidFill>
                  <a:srgbClr val="525252"/>
                </a:solidFill>
              </a:rPr>
              <a:t>DOM</a:t>
            </a:r>
          </a:p>
          <a:p>
            <a:pPr lvl="0">
              <a:defRPr sz="1800">
                <a:solidFill>
                  <a:srgbClr val="000000"/>
                </a:solidFill>
              </a:defRPr>
            </a:pPr>
            <a:r>
              <a:rPr sz="3800" dirty="0">
                <a:solidFill>
                  <a:srgbClr val="525252"/>
                </a:solidFill>
              </a:rPr>
              <a:t>CSS</a:t>
            </a:r>
          </a:p>
          <a:p>
            <a:pPr lvl="0">
              <a:defRPr sz="1800">
                <a:solidFill>
                  <a:srgbClr val="000000"/>
                </a:solidFill>
              </a:defRPr>
            </a:pPr>
            <a:r>
              <a:rPr sz="3800" dirty="0">
                <a:solidFill>
                  <a:srgbClr val="525252"/>
                </a:solidFill>
              </a:rPr>
              <a:t>PHP</a:t>
            </a:r>
          </a:p>
          <a:p>
            <a:pPr lvl="0">
              <a:defRPr sz="1800">
                <a:solidFill>
                  <a:srgbClr val="000000"/>
                </a:solidFill>
              </a:defRPr>
            </a:pPr>
            <a:r>
              <a:rPr sz="3800" dirty="0">
                <a:solidFill>
                  <a:srgbClr val="525252"/>
                </a:solidFill>
              </a:rPr>
              <a:t>Angular.js</a:t>
            </a:r>
          </a:p>
          <a:p>
            <a:pPr lvl="0">
              <a:defRPr sz="1800">
                <a:solidFill>
                  <a:srgbClr val="000000"/>
                </a:solidFill>
              </a:defRPr>
            </a:pPr>
            <a:r>
              <a:rPr sz="3800" dirty="0">
                <a:solidFill>
                  <a:srgbClr val="525252"/>
                </a:solidFill>
              </a:rPr>
              <a:t>Ember.js</a:t>
            </a:r>
          </a:p>
          <a:p>
            <a:pPr lvl="0">
              <a:defRPr sz="1800">
                <a:solidFill>
                  <a:srgbClr val="000000"/>
                </a:solidFill>
              </a:defRPr>
            </a:pPr>
            <a:r>
              <a:rPr sz="3800" dirty="0">
                <a:solidFill>
                  <a:srgbClr val="525252"/>
                </a:solidFill>
              </a:rPr>
              <a:t>Apache</a:t>
            </a:r>
          </a:p>
          <a:p>
            <a:pPr lvl="0">
              <a:defRPr sz="1800">
                <a:solidFill>
                  <a:srgbClr val="000000"/>
                </a:solidFill>
              </a:defRPr>
            </a:pPr>
            <a:r>
              <a:rPr sz="3800" dirty="0">
                <a:solidFill>
                  <a:srgbClr val="525252"/>
                </a:solidFill>
              </a:rPr>
              <a:t>AWS</a:t>
            </a:r>
            <a:br>
              <a:rPr sz="3800" dirty="0">
                <a:solidFill>
                  <a:srgbClr val="525252"/>
                </a:solidFill>
              </a:rPr>
            </a:br>
            <a:endParaRPr sz="3800" dirty="0">
              <a:solidFill>
                <a:srgbClr val="525252"/>
              </a:solidFill>
            </a:endParaRPr>
          </a:p>
          <a:p>
            <a:pPr lvl="0">
              <a:defRPr sz="1800">
                <a:solidFill>
                  <a:srgbClr val="000000"/>
                </a:solidFill>
              </a:defRPr>
            </a:pPr>
            <a:endParaRPr sz="3800" dirty="0">
              <a:solidFill>
                <a:srgbClr val="525252"/>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From Web To Web 2.0 AND BEYOND</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IN THE BEGINNING…</a:t>
            </a:r>
          </a:p>
        </p:txBody>
      </p:sp>
      <p:sp>
        <p:nvSpPr>
          <p:cNvPr id="57" name="Shape 57"/>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The Internet Begins As The ARPANET</a:t>
            </a:r>
          </a:p>
          <a:p>
            <a:pPr lvl="0">
              <a:defRPr sz="1800">
                <a:solidFill>
                  <a:srgbClr val="000000"/>
                </a:solidFill>
              </a:defRPr>
            </a:pPr>
            <a:r>
              <a:rPr sz="3800">
                <a:solidFill>
                  <a:srgbClr val="535353"/>
                </a:solidFill>
              </a:rPr>
              <a:t>TCP/IP becomes protocol</a:t>
            </a:r>
          </a:p>
          <a:p>
            <a:pPr lvl="0">
              <a:defRPr sz="1800">
                <a:solidFill>
                  <a:srgbClr val="000000"/>
                </a:solidFill>
              </a:defRPr>
            </a:pPr>
            <a:r>
              <a:rPr sz="3800">
                <a:solidFill>
                  <a:srgbClr val="535353"/>
                </a:solidFill>
              </a:rPr>
              <a:t>Services— FTP/Telnet/Gopher</a:t>
            </a:r>
          </a:p>
          <a:p>
            <a:pPr lvl="0">
              <a:defRPr sz="1800">
                <a:solidFill>
                  <a:srgbClr val="000000"/>
                </a:solidFill>
              </a:defRPr>
            </a:pPr>
            <a:r>
              <a:rPr sz="3800">
                <a:solidFill>
                  <a:srgbClr val="535353"/>
                </a:solidFill>
              </a:rPr>
              <a:t>But no web!</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WEB 1.0</a:t>
            </a:r>
          </a:p>
        </p:txBody>
      </p:sp>
      <p:grpSp>
        <p:nvGrpSpPr>
          <p:cNvPr id="62" name="Group 62"/>
          <p:cNvGrpSpPr/>
          <p:nvPr/>
        </p:nvGrpSpPr>
        <p:grpSpPr>
          <a:xfrm>
            <a:off x="8788400" y="3352799"/>
            <a:ext cx="2755900" cy="2819401"/>
            <a:chOff x="0" y="0"/>
            <a:chExt cx="2755900" cy="2819400"/>
          </a:xfrm>
        </p:grpSpPr>
        <p:sp>
          <p:nvSpPr>
            <p:cNvPr id="60" name="Shape 60"/>
            <p:cNvSpPr/>
            <p:nvPr/>
          </p:nvSpPr>
          <p:spPr>
            <a:xfrm>
              <a:off x="0" y="-1"/>
              <a:ext cx="2755900" cy="2819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CBCBC"/>
            </a:solidFill>
            <a:ln w="127000" cap="flat">
              <a:solidFill>
                <a:srgbClr val="BCBCBC"/>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3600">
                  <a:solidFill>
                    <a:srgbClr val="000000"/>
                  </a:solidFill>
                </a:defRPr>
              </a:lvl1pPr>
            </a:lstStyle>
            <a:p>
              <a:pPr lvl="0">
                <a:defRPr sz="1800"/>
              </a:pPr>
              <a:r>
                <a:rPr sz="3600"/>
                <a:t>Server</a:t>
              </a:r>
            </a:p>
          </p:txBody>
        </p:sp>
        <p:pic>
          <p:nvPicPr>
            <p:cNvPr id="61" name="stack-paper.gif"/>
            <p:cNvPicPr/>
            <p:nvPr/>
          </p:nvPicPr>
          <p:blipFill>
            <a:blip r:embed="rId2">
              <a:extLst/>
            </a:blip>
            <a:stretch>
              <a:fillRect/>
            </a:stretch>
          </p:blipFill>
          <p:spPr>
            <a:xfrm>
              <a:off x="266700" y="800100"/>
              <a:ext cx="2222500" cy="1828800"/>
            </a:xfrm>
            <a:prstGeom prst="rect">
              <a:avLst/>
            </a:prstGeom>
            <a:ln w="12700" cap="flat">
              <a:noFill/>
              <a:miter lim="400000"/>
            </a:ln>
            <a:effectLst/>
          </p:spPr>
        </p:pic>
      </p:grpSp>
      <p:sp>
        <p:nvSpPr>
          <p:cNvPr id="63" name="Shape 63"/>
          <p:cNvSpPr/>
          <p:nvPr/>
        </p:nvSpPr>
        <p:spPr>
          <a:xfrm>
            <a:off x="673100" y="2197099"/>
            <a:ext cx="2755900" cy="2819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3"/>
            <a:stretch>
              <a:fillRect/>
            </a:stretch>
          </a:blipFill>
          <a:ln w="127000">
            <a:solidFill>
              <a:srgbClr val="BCBCBC"/>
            </a:solidFill>
            <a:miter lim="400000"/>
          </a:ln>
        </p:spPr>
        <p:txBody>
          <a:bodyPr lIns="0" tIns="0" rIns="0" bIns="0" anchor="ctr"/>
          <a:lstStyle/>
          <a:p>
            <a:pPr lvl="0">
              <a:defRPr sz="3600">
                <a:solidFill>
                  <a:srgbClr val="FFFFFF"/>
                </a:solidFill>
              </a:defRPr>
            </a:pPr>
            <a:endParaRPr/>
          </a:p>
        </p:txBody>
      </p:sp>
      <p:grpSp>
        <p:nvGrpSpPr>
          <p:cNvPr id="66" name="Group 66"/>
          <p:cNvGrpSpPr/>
          <p:nvPr/>
        </p:nvGrpSpPr>
        <p:grpSpPr>
          <a:xfrm>
            <a:off x="3489771" y="2476500"/>
            <a:ext cx="5239545" cy="2295724"/>
            <a:chOff x="0" y="0"/>
            <a:chExt cx="5239543" cy="2295723"/>
          </a:xfrm>
        </p:grpSpPr>
        <p:sp>
          <p:nvSpPr>
            <p:cNvPr id="64" name="Shape 64"/>
            <p:cNvSpPr/>
            <p:nvPr/>
          </p:nvSpPr>
          <p:spPr>
            <a:xfrm flipH="1" flipV="1">
              <a:off x="0" y="1235274"/>
              <a:ext cx="5239544" cy="1060450"/>
            </a:xfrm>
            <a:prstGeom prst="line">
              <a:avLst/>
            </a:prstGeom>
            <a:noFill/>
            <a:ln w="25400" cap="flat">
              <a:solidFill>
                <a:srgbClr val="535353"/>
              </a:solidFill>
              <a:prstDash val="solid"/>
              <a:miter lim="400000"/>
              <a:headEnd type="stealth" w="med" len="med"/>
            </a:ln>
            <a:effectLst/>
          </p:spPr>
          <p:txBody>
            <a:bodyPr wrap="square" lIns="0" tIns="0" rIns="0" bIns="0" numCol="1" anchor="t">
              <a:noAutofit/>
            </a:bodyPr>
            <a:lstStyle/>
            <a:p>
              <a:pPr lvl="0" algn="l" defTabSz="457200">
                <a:defRPr sz="1200">
                  <a:solidFill>
                    <a:srgbClr val="000000"/>
                  </a:solidFill>
                  <a:latin typeface="Helvetica"/>
                  <a:ea typeface="Helvetica"/>
                  <a:cs typeface="Helvetica"/>
                  <a:sym typeface="Helvetica"/>
                </a:defRPr>
              </a:pPr>
              <a:endParaRPr/>
            </a:p>
          </p:txBody>
        </p:sp>
        <p:sp>
          <p:nvSpPr>
            <p:cNvPr id="65" name="Shape 65"/>
            <p:cNvSpPr/>
            <p:nvPr/>
          </p:nvSpPr>
          <p:spPr>
            <a:xfrm>
              <a:off x="1140742" y="0"/>
              <a:ext cx="2489201" cy="1320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lvl="0">
                <a:defRPr sz="1800">
                  <a:solidFill>
                    <a:srgbClr val="000000"/>
                  </a:solidFill>
                </a:defRPr>
              </a:pPr>
              <a:r>
                <a:rPr sz="4200">
                  <a:solidFill>
                    <a:srgbClr val="535353"/>
                  </a:solidFill>
                </a:rPr>
                <a:t>Give me a page!</a:t>
              </a:r>
            </a:p>
          </p:txBody>
        </p:sp>
      </p:grpSp>
      <p:sp>
        <p:nvSpPr>
          <p:cNvPr id="67" name="Shape 67"/>
          <p:cNvSpPr/>
          <p:nvPr/>
        </p:nvSpPr>
        <p:spPr>
          <a:xfrm>
            <a:off x="673100" y="5880099"/>
            <a:ext cx="2755900" cy="2819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3"/>
            <a:stretch>
              <a:fillRect/>
            </a:stretch>
          </a:blipFill>
          <a:ln w="127000">
            <a:solidFill>
              <a:srgbClr val="BCBCBC"/>
            </a:solidFill>
            <a:miter lim="400000"/>
          </a:ln>
        </p:spPr>
        <p:txBody>
          <a:bodyPr lIns="0" tIns="0" rIns="0" bIns="0" anchor="ctr"/>
          <a:lstStyle/>
          <a:p>
            <a:pPr lvl="0">
              <a:defRPr sz="3600">
                <a:solidFill>
                  <a:srgbClr val="FFFFFF"/>
                </a:solidFill>
              </a:defRPr>
            </a:pPr>
            <a:endParaRPr/>
          </a:p>
        </p:txBody>
      </p:sp>
      <p:grpSp>
        <p:nvGrpSpPr>
          <p:cNvPr id="70" name="Group 70"/>
          <p:cNvGrpSpPr/>
          <p:nvPr/>
        </p:nvGrpSpPr>
        <p:grpSpPr>
          <a:xfrm>
            <a:off x="3568699" y="5058866"/>
            <a:ext cx="5221785" cy="2294434"/>
            <a:chOff x="0" y="0"/>
            <a:chExt cx="5221783" cy="2294433"/>
          </a:xfrm>
        </p:grpSpPr>
        <p:sp>
          <p:nvSpPr>
            <p:cNvPr id="68" name="Shape 68"/>
            <p:cNvSpPr/>
            <p:nvPr/>
          </p:nvSpPr>
          <p:spPr>
            <a:xfrm flipH="1">
              <a:off x="0" y="0"/>
              <a:ext cx="5221784" cy="1900734"/>
            </a:xfrm>
            <a:prstGeom prst="line">
              <a:avLst/>
            </a:prstGeom>
            <a:noFill/>
            <a:ln w="25400" cap="flat">
              <a:solidFill>
                <a:srgbClr val="535353"/>
              </a:solidFill>
              <a:prstDash val="solid"/>
              <a:miter lim="400000"/>
              <a:tailEnd type="stealth" w="med" len="med"/>
            </a:ln>
            <a:effectLst/>
          </p:spPr>
          <p:txBody>
            <a:bodyPr wrap="square" lIns="0" tIns="0" rIns="0" bIns="0" numCol="1" anchor="t">
              <a:noAutofit/>
            </a:bodyPr>
            <a:lstStyle/>
            <a:p>
              <a:pPr lvl="0" algn="l" defTabSz="457200">
                <a:defRPr sz="1200">
                  <a:solidFill>
                    <a:srgbClr val="000000"/>
                  </a:solidFill>
                  <a:latin typeface="Helvetica"/>
                  <a:ea typeface="Helvetica"/>
                  <a:cs typeface="Helvetica"/>
                  <a:sym typeface="Helvetica"/>
                </a:defRPr>
              </a:pPr>
              <a:endParaRPr/>
            </a:p>
          </p:txBody>
        </p:sp>
        <p:sp>
          <p:nvSpPr>
            <p:cNvPr id="69" name="Shape 69"/>
            <p:cNvSpPr/>
            <p:nvPr/>
          </p:nvSpPr>
          <p:spPr>
            <a:xfrm>
              <a:off x="2336800" y="973633"/>
              <a:ext cx="2057401" cy="132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lvl="0">
                <a:defRPr sz="1800">
                  <a:solidFill>
                    <a:srgbClr val="000000"/>
                  </a:solidFill>
                </a:defRPr>
              </a:pPr>
              <a:r>
                <a:rPr sz="4200">
                  <a:solidFill>
                    <a:srgbClr val="535353"/>
                  </a:solidFill>
                </a:rPr>
                <a:t>Here’s a page!</a:t>
              </a:r>
            </a:p>
          </p:txBody>
        </p:sp>
      </p:grpSp>
      <p:sp>
        <p:nvSpPr>
          <p:cNvPr id="71" name="Shape 71"/>
          <p:cNvSpPr/>
          <p:nvPr/>
        </p:nvSpPr>
        <p:spPr>
          <a:xfrm>
            <a:off x="812800" y="5080000"/>
            <a:ext cx="2489200" cy="71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4200">
                <a:solidFill>
                  <a:srgbClr val="535353"/>
                </a:solidFill>
              </a:rPr>
              <a:t>Client</a:t>
            </a:r>
          </a:p>
        </p:txBody>
      </p:sp>
      <p:sp>
        <p:nvSpPr>
          <p:cNvPr id="72" name="Shape 72"/>
          <p:cNvSpPr/>
          <p:nvPr/>
        </p:nvSpPr>
        <p:spPr>
          <a:xfrm>
            <a:off x="4546600" y="7969249"/>
            <a:ext cx="7099300" cy="1358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4200" b="1">
                <a:solidFill>
                  <a:srgbClr val="535353"/>
                </a:solidFill>
              </a:rPr>
              <a:t>Static web page: </a:t>
            </a:r>
            <a:r>
              <a:rPr sz="4200">
                <a:solidFill>
                  <a:srgbClr val="535353"/>
                </a:solidFill>
              </a:rPr>
              <a:t>is delivered to the user exactly as stored.</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1" animBg="1" advAuto="0"/>
      <p:bldP spid="70" grpId="2" animBg="1" advAuto="0"/>
      <p:bldP spid="72" grpId="3"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Screen Shot 2014-04-07 at 8.38.52 AM.png"/>
          <p:cNvPicPr/>
          <p:nvPr/>
        </p:nvPicPr>
        <p:blipFill>
          <a:blip r:embed="rId2">
            <a:extLst/>
          </a:blip>
          <a:srcRect l="1519" r="1519"/>
          <a:stretch>
            <a:fillRect/>
          </a:stretch>
        </p:blipFill>
        <p:spPr>
          <a:xfrm>
            <a:off x="1306656" y="533400"/>
            <a:ext cx="10388601" cy="5860236"/>
          </a:xfrm>
          <a:prstGeom prst="rect">
            <a:avLst/>
          </a:prstGeom>
          <a:ln w="12700">
            <a:miter lim="400000"/>
          </a:ln>
        </p:spPr>
      </p:pic>
      <p:sp>
        <p:nvSpPr>
          <p:cNvPr id="75" name="Shape 75"/>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SPACE JAM WEBITE</a:t>
            </a:r>
          </a:p>
        </p:txBody>
      </p:sp>
      <p:sp>
        <p:nvSpPr>
          <p:cNvPr id="76" name="Shape 76"/>
          <p:cNvSpPr>
            <a:spLocks noGrp="1"/>
          </p:cNvSpPr>
          <p:nvPr>
            <p:ph type="body" idx="1"/>
          </p:nvPr>
        </p:nvSpPr>
        <p:spPr>
          <a:prstGeom prst="rect">
            <a:avLst/>
          </a:prstGeom>
        </p:spPr>
        <p:txBody>
          <a:bodyPr/>
          <a:lstStyle/>
          <a:p>
            <a:pPr lvl="0">
              <a:defRPr sz="1800">
                <a:solidFill>
                  <a:srgbClr val="000000"/>
                </a:solidFill>
              </a:defRPr>
            </a:pPr>
            <a:r>
              <a:rPr sz="3800">
                <a:solidFill>
                  <a:srgbClr val="525252"/>
                </a:solidFill>
              </a:rPr>
              <a:t>It’s still up!</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78"/>
          <p:cNvSpPr/>
          <p:nvPr/>
        </p:nvSpPr>
        <p:spPr>
          <a:xfrm>
            <a:off x="1092200" y="2628900"/>
            <a:ext cx="10502900" cy="5715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63500">
            <a:solidFill/>
            <a:miter lim="400000"/>
          </a:ln>
        </p:spPr>
        <p:txBody>
          <a:bodyPr lIns="0" tIns="0" rIns="0" bIns="0" anchor="ctr"/>
          <a:lstStyle/>
          <a:p>
            <a:pPr lvl="0">
              <a:defRPr sz="3600">
                <a:solidFill>
                  <a:srgbClr val="FFFFFF"/>
                </a:solidFill>
              </a:defRPr>
            </a:pPr>
            <a:endParaRPr/>
          </a:p>
        </p:txBody>
      </p:sp>
      <p:sp>
        <p:nvSpPr>
          <p:cNvPr id="79" name="Shape 79"/>
          <p:cNvSpPr/>
          <p:nvPr/>
        </p:nvSpPr>
        <p:spPr>
          <a:xfrm>
            <a:off x="368299" y="4533900"/>
            <a:ext cx="1875065" cy="2019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3"/>
            <a:stretch>
              <a:fillRect/>
            </a:stretch>
          </a:blipFill>
          <a:ln w="127000">
            <a:solidFill>
              <a:srgbClr val="BCBCBC"/>
            </a:solidFill>
            <a:miter lim="400000"/>
          </a:ln>
        </p:spPr>
        <p:txBody>
          <a:bodyPr lIns="0" tIns="0" rIns="0" bIns="0" anchor="ctr"/>
          <a:lstStyle/>
          <a:p>
            <a:pPr lvl="0">
              <a:defRPr sz="3600">
                <a:solidFill>
                  <a:srgbClr val="FFFFFF"/>
                </a:solidFill>
              </a:defRPr>
            </a:pPr>
            <a:endParaRPr/>
          </a:p>
        </p:txBody>
      </p:sp>
      <p:sp>
        <p:nvSpPr>
          <p:cNvPr id="80" name="Shape 80"/>
          <p:cNvSpPr>
            <a:spLocks noGrp="1"/>
          </p:cNvSpPr>
          <p:nvPr>
            <p:ph type="title"/>
          </p:nvPr>
        </p:nvSpPr>
        <p:spPr>
          <a:xfrm>
            <a:off x="355600" y="-546100"/>
            <a:ext cx="12293600" cy="2438400"/>
          </a:xfrm>
          <a:prstGeom prst="rect">
            <a:avLst/>
          </a:prstGeom>
        </p:spPr>
        <p:txBody>
          <a:bodyPr/>
          <a:lstStyle/>
          <a:p>
            <a:pPr lvl="0">
              <a:defRPr sz="1800" cap="none">
                <a:solidFill>
                  <a:srgbClr val="000000"/>
                </a:solidFill>
              </a:defRPr>
            </a:pPr>
            <a:r>
              <a:rPr sz="7200" cap="all">
                <a:solidFill>
                  <a:srgbClr val="535353"/>
                </a:solidFill>
              </a:rPr>
              <a:t>Web 2.0</a:t>
            </a:r>
          </a:p>
        </p:txBody>
      </p:sp>
      <p:sp>
        <p:nvSpPr>
          <p:cNvPr id="81" name="Shape 81"/>
          <p:cNvSpPr/>
          <p:nvPr/>
        </p:nvSpPr>
        <p:spPr>
          <a:xfrm>
            <a:off x="5564868" y="7302500"/>
            <a:ext cx="1875064" cy="2019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CBCBC"/>
          </a:solidFill>
          <a:ln w="127000">
            <a:solidFill>
              <a:srgbClr val="BCBCBC"/>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2400">
                <a:solidFill>
                  <a:srgbClr val="FFFFFF"/>
                </a:solidFill>
              </a:rPr>
              <a:t>Sends back a computed</a:t>
            </a:r>
          </a:p>
          <a:p>
            <a:pPr lvl="0">
              <a:defRPr sz="1800">
                <a:solidFill>
                  <a:srgbClr val="000000"/>
                </a:solidFill>
              </a:defRPr>
            </a:pPr>
            <a:r>
              <a:rPr sz="2400">
                <a:solidFill>
                  <a:srgbClr val="FFFFFF"/>
                </a:solidFill>
              </a:rPr>
              <a:t>page</a:t>
            </a:r>
          </a:p>
        </p:txBody>
      </p:sp>
      <p:sp>
        <p:nvSpPr>
          <p:cNvPr id="82" name="Shape 82"/>
          <p:cNvSpPr/>
          <p:nvPr/>
        </p:nvSpPr>
        <p:spPr>
          <a:xfrm>
            <a:off x="10477499" y="4533900"/>
            <a:ext cx="1875065" cy="2019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CBCBC"/>
          </a:solidFill>
          <a:ln w="127000">
            <a:solidFill>
              <a:srgbClr val="BCBCBC"/>
            </a:solidFill>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Updates Data</a:t>
            </a:r>
          </a:p>
        </p:txBody>
      </p:sp>
      <p:sp>
        <p:nvSpPr>
          <p:cNvPr id="83" name="Shape 83"/>
          <p:cNvSpPr/>
          <p:nvPr/>
        </p:nvSpPr>
        <p:spPr>
          <a:xfrm>
            <a:off x="5564868" y="1676400"/>
            <a:ext cx="1875064" cy="2019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CBCBC"/>
          </a:solidFill>
          <a:ln w="127000">
            <a:solidFill>
              <a:srgbClr val="BCBCBC"/>
            </a:solidFill>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Server Process Input</a:t>
            </a:r>
          </a:p>
        </p:txBody>
      </p:sp>
      <p:sp>
        <p:nvSpPr>
          <p:cNvPr id="84" name="Shape 84"/>
          <p:cNvSpPr/>
          <p:nvPr/>
        </p:nvSpPr>
        <p:spPr>
          <a:xfrm>
            <a:off x="822225" y="2921000"/>
            <a:ext cx="1739901" cy="508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lvl1pPr>
          </a:lstStyle>
          <a:p>
            <a:pPr lvl="0">
              <a:defRPr sz="1800">
                <a:solidFill>
                  <a:srgbClr val="000000"/>
                </a:solidFill>
              </a:defRPr>
            </a:pPr>
            <a:r>
              <a:rPr sz="2800">
                <a:solidFill>
                  <a:srgbClr val="535353"/>
                </a:solidFill>
              </a:rPr>
              <a:t>Gives Input</a:t>
            </a:r>
          </a:p>
        </p:txBody>
      </p:sp>
      <p:sp>
        <p:nvSpPr>
          <p:cNvPr id="85" name="Shape 85"/>
          <p:cNvSpPr/>
          <p:nvPr/>
        </p:nvSpPr>
        <p:spPr>
          <a:xfrm>
            <a:off x="774700" y="7556500"/>
            <a:ext cx="1841500" cy="508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lvl1pPr>
          </a:lstStyle>
          <a:p>
            <a:pPr lvl="0">
              <a:defRPr sz="1800">
                <a:solidFill>
                  <a:srgbClr val="000000"/>
                </a:solidFill>
              </a:defRPr>
            </a:pPr>
            <a:r>
              <a:rPr sz="2800">
                <a:solidFill>
                  <a:srgbClr val="535353"/>
                </a:solidFill>
              </a:rPr>
              <a:t>Sees Results</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p:tmAbs val="0"/>
                                  </p:iterate>
                                  <p:childTnLst>
                                    <p:set>
                                      <p:cBhvr>
                                        <p:cTn id="6" fill="hold"/>
                                        <p:tgtEl>
                                          <p:spTgt spid="79"/>
                                        </p:tgtEl>
                                        <p:attrNameLst>
                                          <p:attrName>style.visibility</p:attrName>
                                        </p:attrNameLst>
                                      </p:cBhvr>
                                      <p:to>
                                        <p:strVal val="visible"/>
                                      </p:to>
                                    </p:set>
                                    <p:animEffect transition="in" filter="dissolve">
                                      <p:cBhvr>
                                        <p:cTn id="7" dur="10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2" nodeType="clickEffect">
                                  <p:stCondLst>
                                    <p:cond delay="0"/>
                                  </p:stCondLst>
                                  <p:iterate>
                                    <p:tmAbs val="0"/>
                                  </p:iterate>
                                  <p:childTnLst>
                                    <p:set>
                                      <p:cBhvr>
                                        <p:cTn id="11" fill="hold"/>
                                        <p:tgtEl>
                                          <p:spTgt spid="84">
                                            <p:bg/>
                                          </p:spTgt>
                                        </p:tgtEl>
                                        <p:attrNameLst>
                                          <p:attrName>style.visibility</p:attrName>
                                        </p:attrNameLst>
                                      </p:cBhvr>
                                      <p:to>
                                        <p:strVal val="visible"/>
                                      </p:to>
                                    </p:set>
                                    <p:animEffect transition="in" filter="dissolve">
                                      <p:cBhvr>
                                        <p:cTn id="12" dur="1000"/>
                                        <p:tgtEl>
                                          <p:spTgt spid="84">
                                            <p:bg/>
                                          </p:spTgt>
                                        </p:tgtEl>
                                      </p:cBhvr>
                                    </p:animEffect>
                                  </p:childTnLst>
                                </p:cTn>
                              </p:par>
                              <p:par>
                                <p:cTn id="13" presetID="9" presetClass="entr" presetSubtype="0" fill="hold" grpId="2">
                                  <p:stCondLst>
                                    <p:cond delay="0"/>
                                  </p:stCondLst>
                                  <p:iterate>
                                    <p:tmAbs val="0"/>
                                  </p:iterate>
                                  <p:childTnLst>
                                    <p:set>
                                      <p:cBhvr>
                                        <p:cTn id="14" fill="hold"/>
                                        <p:tgtEl>
                                          <p:spTgt spid="84">
                                            <p:txEl>
                                              <p:pRg st="0" end="0"/>
                                            </p:txEl>
                                          </p:spTgt>
                                        </p:tgtEl>
                                        <p:attrNameLst>
                                          <p:attrName>style.visibility</p:attrName>
                                        </p:attrNameLst>
                                      </p:cBhvr>
                                      <p:to>
                                        <p:strVal val="visible"/>
                                      </p:to>
                                    </p:set>
                                    <p:animEffect transition="in" filter="dissolve">
                                      <p:cBhvr>
                                        <p:cTn id="15" dur="1000"/>
                                        <p:tgtEl>
                                          <p:spTgt spid="8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3" nodeType="clickEffect">
                                  <p:stCondLst>
                                    <p:cond delay="0"/>
                                  </p:stCondLst>
                                  <p:iterate>
                                    <p:tmAbs val="0"/>
                                  </p:iterate>
                                  <p:childTnLst>
                                    <p:set>
                                      <p:cBhvr>
                                        <p:cTn id="19" fill="hold"/>
                                        <p:tgtEl>
                                          <p:spTgt spid="83">
                                            <p:bg/>
                                          </p:spTgt>
                                        </p:tgtEl>
                                        <p:attrNameLst>
                                          <p:attrName>style.visibility</p:attrName>
                                        </p:attrNameLst>
                                      </p:cBhvr>
                                      <p:to>
                                        <p:strVal val="visible"/>
                                      </p:to>
                                    </p:set>
                                    <p:animEffect transition="in" filter="dissolve">
                                      <p:cBhvr>
                                        <p:cTn id="20" dur="1000"/>
                                        <p:tgtEl>
                                          <p:spTgt spid="83">
                                            <p:bg/>
                                          </p:spTgt>
                                        </p:tgtEl>
                                      </p:cBhvr>
                                    </p:animEffect>
                                  </p:childTnLst>
                                </p:cTn>
                              </p:par>
                              <p:par>
                                <p:cTn id="21" presetID="9" presetClass="entr" presetSubtype="0" fill="hold" grpId="3">
                                  <p:stCondLst>
                                    <p:cond delay="0"/>
                                  </p:stCondLst>
                                  <p:iterate>
                                    <p:tmAbs val="0"/>
                                  </p:iterate>
                                  <p:childTnLst>
                                    <p:set>
                                      <p:cBhvr>
                                        <p:cTn id="22" fill="hold"/>
                                        <p:tgtEl>
                                          <p:spTgt spid="83">
                                            <p:txEl>
                                              <p:pRg st="0" end="0"/>
                                            </p:txEl>
                                          </p:spTgt>
                                        </p:tgtEl>
                                        <p:attrNameLst>
                                          <p:attrName>style.visibility</p:attrName>
                                        </p:attrNameLst>
                                      </p:cBhvr>
                                      <p:to>
                                        <p:strVal val="visible"/>
                                      </p:to>
                                    </p:set>
                                    <p:animEffect transition="in" filter="dissolve">
                                      <p:cBhvr>
                                        <p:cTn id="23" dur="1000"/>
                                        <p:tgtEl>
                                          <p:spTgt spid="8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4" nodeType="clickEffect">
                                  <p:stCondLst>
                                    <p:cond delay="0"/>
                                  </p:stCondLst>
                                  <p:iterate>
                                    <p:tmAbs val="0"/>
                                  </p:iterate>
                                  <p:childTnLst>
                                    <p:set>
                                      <p:cBhvr>
                                        <p:cTn id="27" fill="hold"/>
                                        <p:tgtEl>
                                          <p:spTgt spid="82">
                                            <p:bg/>
                                          </p:spTgt>
                                        </p:tgtEl>
                                        <p:attrNameLst>
                                          <p:attrName>style.visibility</p:attrName>
                                        </p:attrNameLst>
                                      </p:cBhvr>
                                      <p:to>
                                        <p:strVal val="visible"/>
                                      </p:to>
                                    </p:set>
                                    <p:animEffect transition="in" filter="dissolve">
                                      <p:cBhvr>
                                        <p:cTn id="28" dur="1000"/>
                                        <p:tgtEl>
                                          <p:spTgt spid="82">
                                            <p:bg/>
                                          </p:spTgt>
                                        </p:tgtEl>
                                      </p:cBhvr>
                                    </p:animEffect>
                                  </p:childTnLst>
                                </p:cTn>
                              </p:par>
                              <p:par>
                                <p:cTn id="29" presetID="9" presetClass="entr" presetSubtype="0" fill="hold" grpId="4">
                                  <p:stCondLst>
                                    <p:cond delay="0"/>
                                  </p:stCondLst>
                                  <p:iterate>
                                    <p:tmAbs val="0"/>
                                  </p:iterate>
                                  <p:childTnLst>
                                    <p:set>
                                      <p:cBhvr>
                                        <p:cTn id="30" fill="hold"/>
                                        <p:tgtEl>
                                          <p:spTgt spid="82">
                                            <p:txEl>
                                              <p:pRg st="0" end="0"/>
                                            </p:txEl>
                                          </p:spTgt>
                                        </p:tgtEl>
                                        <p:attrNameLst>
                                          <p:attrName>style.visibility</p:attrName>
                                        </p:attrNameLst>
                                      </p:cBhvr>
                                      <p:to>
                                        <p:strVal val="visible"/>
                                      </p:to>
                                    </p:set>
                                    <p:animEffect transition="in" filter="dissolve">
                                      <p:cBhvr>
                                        <p:cTn id="31" dur="1000"/>
                                        <p:tgtEl>
                                          <p:spTgt spid="8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5" nodeType="clickEffect">
                                  <p:stCondLst>
                                    <p:cond delay="0"/>
                                  </p:stCondLst>
                                  <p:iterate>
                                    <p:tmAbs val="0"/>
                                  </p:iterate>
                                  <p:childTnLst>
                                    <p:set>
                                      <p:cBhvr>
                                        <p:cTn id="35" fill="hold"/>
                                        <p:tgtEl>
                                          <p:spTgt spid="81">
                                            <p:bg/>
                                          </p:spTgt>
                                        </p:tgtEl>
                                        <p:attrNameLst>
                                          <p:attrName>style.visibility</p:attrName>
                                        </p:attrNameLst>
                                      </p:cBhvr>
                                      <p:to>
                                        <p:strVal val="visible"/>
                                      </p:to>
                                    </p:set>
                                    <p:animEffect transition="in" filter="dissolve">
                                      <p:cBhvr>
                                        <p:cTn id="36" dur="1000"/>
                                        <p:tgtEl>
                                          <p:spTgt spid="81">
                                            <p:bg/>
                                          </p:spTgt>
                                        </p:tgtEl>
                                      </p:cBhvr>
                                    </p:animEffect>
                                  </p:childTnLst>
                                </p:cTn>
                              </p:par>
                              <p:par>
                                <p:cTn id="37" presetID="9" presetClass="entr" presetSubtype="0" fill="hold" grpId="5">
                                  <p:stCondLst>
                                    <p:cond delay="0"/>
                                  </p:stCondLst>
                                  <p:iterate>
                                    <p:tmAbs val="0"/>
                                  </p:iterate>
                                  <p:childTnLst>
                                    <p:set>
                                      <p:cBhvr>
                                        <p:cTn id="38" fill="hold"/>
                                        <p:tgtEl>
                                          <p:spTgt spid="81">
                                            <p:txEl>
                                              <p:pRg st="0" end="0"/>
                                            </p:txEl>
                                          </p:spTgt>
                                        </p:tgtEl>
                                        <p:attrNameLst>
                                          <p:attrName>style.visibility</p:attrName>
                                        </p:attrNameLst>
                                      </p:cBhvr>
                                      <p:to>
                                        <p:strVal val="visible"/>
                                      </p:to>
                                    </p:set>
                                    <p:animEffect transition="in" filter="dissolve">
                                      <p:cBhvr>
                                        <p:cTn id="39" dur="1000"/>
                                        <p:tgtEl>
                                          <p:spTgt spid="81">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5" nodeType="clickEffect">
                                  <p:stCondLst>
                                    <p:cond delay="0"/>
                                  </p:stCondLst>
                                  <p:iterate>
                                    <p:tmAbs val="0"/>
                                  </p:iterate>
                                  <p:childTnLst>
                                    <p:set>
                                      <p:cBhvr>
                                        <p:cTn id="43" fill="hold"/>
                                        <p:tgtEl>
                                          <p:spTgt spid="81">
                                            <p:txEl>
                                              <p:pRg st="1" end="1"/>
                                            </p:txEl>
                                          </p:spTgt>
                                        </p:tgtEl>
                                        <p:attrNameLst>
                                          <p:attrName>style.visibility</p:attrName>
                                        </p:attrNameLst>
                                      </p:cBhvr>
                                      <p:to>
                                        <p:strVal val="visible"/>
                                      </p:to>
                                    </p:set>
                                    <p:animEffect transition="in" filter="dissolve">
                                      <p:cBhvr>
                                        <p:cTn id="44" dur="1000"/>
                                        <p:tgtEl>
                                          <p:spTgt spid="81">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6" nodeType="clickEffect">
                                  <p:stCondLst>
                                    <p:cond delay="0"/>
                                  </p:stCondLst>
                                  <p:iterate>
                                    <p:tmAbs val="0"/>
                                  </p:iterate>
                                  <p:childTnLst>
                                    <p:set>
                                      <p:cBhvr>
                                        <p:cTn id="48" fill="hold"/>
                                        <p:tgtEl>
                                          <p:spTgt spid="85">
                                            <p:bg/>
                                          </p:spTgt>
                                        </p:tgtEl>
                                        <p:attrNameLst>
                                          <p:attrName>style.visibility</p:attrName>
                                        </p:attrNameLst>
                                      </p:cBhvr>
                                      <p:to>
                                        <p:strVal val="visible"/>
                                      </p:to>
                                    </p:set>
                                    <p:animEffect transition="in" filter="dissolve">
                                      <p:cBhvr>
                                        <p:cTn id="49" dur="1000"/>
                                        <p:tgtEl>
                                          <p:spTgt spid="85">
                                            <p:bg/>
                                          </p:spTgt>
                                        </p:tgtEl>
                                      </p:cBhvr>
                                    </p:animEffect>
                                  </p:childTnLst>
                                </p:cTn>
                              </p:par>
                              <p:par>
                                <p:cTn id="50" presetID="9" presetClass="entr" presetSubtype="0" fill="hold" grpId="6">
                                  <p:stCondLst>
                                    <p:cond delay="0"/>
                                  </p:stCondLst>
                                  <p:iterate>
                                    <p:tmAbs val="0"/>
                                  </p:iterate>
                                  <p:childTnLst>
                                    <p:set>
                                      <p:cBhvr>
                                        <p:cTn id="51" fill="hold"/>
                                        <p:tgtEl>
                                          <p:spTgt spid="85">
                                            <p:txEl>
                                              <p:pRg st="0" end="0"/>
                                            </p:txEl>
                                          </p:spTgt>
                                        </p:tgtEl>
                                        <p:attrNameLst>
                                          <p:attrName>style.visibility</p:attrName>
                                        </p:attrNameLst>
                                      </p:cBhvr>
                                      <p:to>
                                        <p:strVal val="visible"/>
                                      </p:to>
                                    </p:set>
                                    <p:animEffect transition="in" filter="dissolve">
                                      <p:cBhvr>
                                        <p:cTn id="52" dur="1000"/>
                                        <p:tgtEl>
                                          <p:spTgt spid="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1" animBg="1" advAuto="0"/>
      <p:bldP spid="81" grpId="5" build="p" bldLvl="5" animBg="1" advAuto="0"/>
      <p:bldP spid="82" grpId="4" build="p" bldLvl="5" animBg="1" advAuto="0"/>
      <p:bldP spid="83" grpId="3" build="p" bldLvl="5" animBg="1" advAuto="0"/>
      <p:bldP spid="84" grpId="2" build="p" bldLvl="5" animBg="1" advAuto="0"/>
      <p:bldP spid="85" grpId="6" build="p" bldLvl="5"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firefoxscreensnapz556.jpg"/>
          <p:cNvPicPr/>
          <p:nvPr/>
        </p:nvPicPr>
        <p:blipFill>
          <a:blip r:embed="rId2">
            <a:extLst/>
          </a:blip>
          <a:stretch>
            <a:fillRect/>
          </a:stretch>
        </p:blipFill>
        <p:spPr>
          <a:xfrm>
            <a:off x="2111936" y="533400"/>
            <a:ext cx="8778042" cy="5860236"/>
          </a:xfrm>
          <a:prstGeom prst="rect">
            <a:avLst/>
          </a:prstGeom>
          <a:ln w="12700">
            <a:miter lim="400000"/>
          </a:ln>
        </p:spPr>
      </p:pic>
      <p:sp>
        <p:nvSpPr>
          <p:cNvPr id="88" name="Shape 88"/>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THE FACEBOOK</a:t>
            </a:r>
          </a:p>
        </p:txBody>
      </p:sp>
      <p:sp>
        <p:nvSpPr>
          <p:cNvPr id="89" name="Shape 89"/>
          <p:cNvSpPr>
            <a:spLocks noGrp="1"/>
          </p:cNvSpPr>
          <p:nvPr>
            <p:ph type="body" idx="1"/>
          </p:nvPr>
        </p:nvSpPr>
        <p:spPr>
          <a:prstGeom prst="rect">
            <a:avLst/>
          </a:prstGeom>
        </p:spPr>
        <p:txBody>
          <a:bodyPr/>
          <a:lstStyle/>
          <a:p>
            <a:pPr lvl="0">
              <a:defRPr sz="1800">
                <a:solidFill>
                  <a:srgbClr val="000000"/>
                </a:solidFill>
              </a:defRPr>
            </a:pPr>
            <a:r>
              <a:rPr sz="3800">
                <a:solidFill>
                  <a:srgbClr val="525252"/>
                </a:solidFill>
              </a:rPr>
              <a:t>Go See the Social Network For More Info</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Shape 91"/>
          <p:cNvSpPr/>
          <p:nvPr/>
        </p:nvSpPr>
        <p:spPr>
          <a:xfrm>
            <a:off x="977899" y="965200"/>
            <a:ext cx="1875065" cy="2019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3"/>
            <a:stretch>
              <a:fillRect/>
            </a:stretch>
          </a:blipFill>
          <a:ln w="127000">
            <a:solidFill>
              <a:srgbClr val="BCBCBC"/>
            </a:solidFill>
            <a:miter lim="400000"/>
          </a:ln>
        </p:spPr>
        <p:txBody>
          <a:bodyPr lIns="0" tIns="0" rIns="0" bIns="0" anchor="ctr"/>
          <a:lstStyle/>
          <a:p>
            <a:pPr lvl="0">
              <a:defRPr sz="3600">
                <a:solidFill>
                  <a:srgbClr val="FFFFFF"/>
                </a:solidFill>
              </a:defRPr>
            </a:pPr>
            <a:endParaRPr/>
          </a:p>
        </p:txBody>
      </p:sp>
      <p:sp>
        <p:nvSpPr>
          <p:cNvPr id="92" name="Shape 92"/>
          <p:cNvSpPr>
            <a:spLocks noGrp="1"/>
          </p:cNvSpPr>
          <p:nvPr>
            <p:ph type="title"/>
          </p:nvPr>
        </p:nvSpPr>
        <p:spPr>
          <a:xfrm>
            <a:off x="355600" y="-546100"/>
            <a:ext cx="12293600" cy="2438400"/>
          </a:xfrm>
          <a:prstGeom prst="rect">
            <a:avLst/>
          </a:prstGeom>
        </p:spPr>
        <p:txBody>
          <a:bodyPr/>
          <a:lstStyle/>
          <a:p>
            <a:pPr lvl="0">
              <a:defRPr sz="1800" cap="none">
                <a:solidFill>
                  <a:srgbClr val="000000"/>
                </a:solidFill>
              </a:defRPr>
            </a:pPr>
            <a:r>
              <a:rPr sz="7200" cap="all">
                <a:solidFill>
                  <a:srgbClr val="535353"/>
                </a:solidFill>
              </a:rPr>
              <a:t>Web 3.0?</a:t>
            </a:r>
          </a:p>
        </p:txBody>
      </p:sp>
      <p:sp>
        <p:nvSpPr>
          <p:cNvPr id="93" name="Shape 93"/>
          <p:cNvSpPr/>
          <p:nvPr/>
        </p:nvSpPr>
        <p:spPr>
          <a:xfrm>
            <a:off x="5070836" y="2959100"/>
            <a:ext cx="2924629" cy="3149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CBCBC"/>
          </a:solidFill>
          <a:ln w="127000">
            <a:solidFill>
              <a:srgbClr val="BCBCBC"/>
            </a:solidFill>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2400">
                <a:solidFill>
                  <a:srgbClr val="FFFFFF"/>
                </a:solidFill>
              </a:rPr>
              <a:t>Server Persists Data</a:t>
            </a:r>
          </a:p>
          <a:p>
            <a:pPr lvl="0">
              <a:defRPr sz="1800">
                <a:solidFill>
                  <a:srgbClr val="000000"/>
                </a:solidFill>
              </a:defRPr>
            </a:pPr>
            <a:r>
              <a:rPr sz="2400">
                <a:solidFill>
                  <a:srgbClr val="FFFFFF"/>
                </a:solidFill>
              </a:rPr>
              <a:t>And Some Logic</a:t>
            </a:r>
          </a:p>
          <a:p>
            <a:pPr lvl="0">
              <a:defRPr sz="1800">
                <a:solidFill>
                  <a:srgbClr val="000000"/>
                </a:solidFill>
              </a:defRPr>
            </a:pPr>
            <a:r>
              <a:rPr sz="2400">
                <a:solidFill>
                  <a:srgbClr val="FFFFFF"/>
                </a:solidFill>
              </a:rPr>
              <a:t>(Like Authentication)</a:t>
            </a:r>
          </a:p>
        </p:txBody>
      </p:sp>
      <p:sp>
        <p:nvSpPr>
          <p:cNvPr id="94" name="Shape 94"/>
          <p:cNvSpPr/>
          <p:nvPr/>
        </p:nvSpPr>
        <p:spPr>
          <a:xfrm>
            <a:off x="9931399" y="1841500"/>
            <a:ext cx="1875065" cy="2019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4"/>
            <a:stretch>
              <a:fillRect/>
            </a:stretch>
          </a:blipFill>
          <a:ln w="127000">
            <a:solidFill>
              <a:srgbClr val="BCBCBC"/>
            </a:solidFill>
            <a:miter lim="400000"/>
          </a:ln>
        </p:spPr>
        <p:txBody>
          <a:bodyPr lIns="0" tIns="0" rIns="0" bIns="0" anchor="ctr"/>
          <a:lstStyle/>
          <a:p>
            <a:pPr lvl="0">
              <a:defRPr sz="3600">
                <a:solidFill>
                  <a:srgbClr val="FFFFFF"/>
                </a:solidFill>
              </a:defRPr>
            </a:pPr>
            <a:endParaRPr/>
          </a:p>
        </p:txBody>
      </p:sp>
      <p:sp>
        <p:nvSpPr>
          <p:cNvPr id="95" name="Shape 95"/>
          <p:cNvSpPr/>
          <p:nvPr/>
        </p:nvSpPr>
        <p:spPr>
          <a:xfrm>
            <a:off x="977899" y="5626100"/>
            <a:ext cx="1875065" cy="2019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5"/>
            <a:stretch>
              <a:fillRect/>
            </a:stretch>
          </a:blipFill>
          <a:ln w="127000">
            <a:solidFill>
              <a:srgbClr val="BCBCBC"/>
            </a:solidFill>
            <a:miter lim="400000"/>
          </a:ln>
        </p:spPr>
        <p:txBody>
          <a:bodyPr lIns="0" tIns="0" rIns="0" bIns="0" anchor="ctr"/>
          <a:lstStyle/>
          <a:p>
            <a:pPr lvl="0">
              <a:defRPr sz="3600">
                <a:solidFill>
                  <a:srgbClr val="FFFFFF"/>
                </a:solidFill>
              </a:defRPr>
            </a:pPr>
            <a:endParaRPr/>
          </a:p>
        </p:txBody>
      </p:sp>
      <p:sp>
        <p:nvSpPr>
          <p:cNvPr id="96" name="Shape 96"/>
          <p:cNvSpPr/>
          <p:nvPr/>
        </p:nvSpPr>
        <p:spPr>
          <a:xfrm>
            <a:off x="110928" y="3067050"/>
            <a:ext cx="3609008"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200">
                <a:solidFill>
                  <a:srgbClr val="535353"/>
                </a:solidFill>
              </a:rPr>
              <a:t>Web Browser</a:t>
            </a:r>
          </a:p>
          <a:p>
            <a:pPr lvl="0">
              <a:defRPr sz="1800">
                <a:solidFill>
                  <a:srgbClr val="000000"/>
                </a:solidFill>
              </a:defRPr>
            </a:pPr>
            <a:r>
              <a:rPr sz="4200">
                <a:solidFill>
                  <a:srgbClr val="535353"/>
                </a:solidFill>
              </a:rPr>
              <a:t>(Angular/Ember)</a:t>
            </a:r>
          </a:p>
        </p:txBody>
      </p:sp>
      <p:sp>
        <p:nvSpPr>
          <p:cNvPr id="97" name="Shape 97"/>
          <p:cNvSpPr/>
          <p:nvPr/>
        </p:nvSpPr>
        <p:spPr>
          <a:xfrm>
            <a:off x="9346364" y="4184650"/>
            <a:ext cx="3045136"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200">
                <a:solidFill>
                  <a:srgbClr val="535353"/>
                </a:solidFill>
              </a:rPr>
              <a:t>Google Glass</a:t>
            </a:r>
          </a:p>
          <a:p>
            <a:pPr lvl="0">
              <a:defRPr sz="1800">
                <a:solidFill>
                  <a:srgbClr val="000000"/>
                </a:solidFill>
              </a:defRPr>
            </a:pPr>
            <a:r>
              <a:rPr sz="4200">
                <a:solidFill>
                  <a:srgbClr val="535353"/>
                </a:solidFill>
              </a:rPr>
              <a:t>App</a:t>
            </a:r>
          </a:p>
        </p:txBody>
      </p:sp>
      <p:sp>
        <p:nvSpPr>
          <p:cNvPr id="98" name="Shape 98"/>
          <p:cNvSpPr/>
          <p:nvPr/>
        </p:nvSpPr>
        <p:spPr>
          <a:xfrm>
            <a:off x="630524" y="7931149"/>
            <a:ext cx="256981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200">
                <a:solidFill>
                  <a:srgbClr val="535353"/>
                </a:solidFill>
              </a:rPr>
              <a:t>iPhone App</a:t>
            </a:r>
          </a:p>
        </p:txBody>
      </p:sp>
      <p:cxnSp>
        <p:nvCxnSpPr>
          <p:cNvPr id="99" name="Connector 99"/>
          <p:cNvCxnSpPr/>
          <p:nvPr/>
        </p:nvCxnSpPr>
        <p:spPr>
          <a:xfrm flipV="1">
            <a:off x="7995465" y="3206750"/>
            <a:ext cx="1935934" cy="655083"/>
          </a:xfrm>
          <a:prstGeom prst="straightConnector1">
            <a:avLst/>
          </a:prstGeom>
          <a:ln w="25400">
            <a:solidFill>
              <a:srgbClr val="5A5F5E"/>
            </a:solidFill>
            <a:miter lim="400000"/>
          </a:ln>
        </p:spPr>
      </p:cxnSp>
      <p:cxnSp>
        <p:nvCxnSpPr>
          <p:cNvPr id="100" name="Connector 100"/>
          <p:cNvCxnSpPr/>
          <p:nvPr/>
        </p:nvCxnSpPr>
        <p:spPr>
          <a:xfrm>
            <a:off x="2852964" y="2495549"/>
            <a:ext cx="2343891" cy="1365251"/>
          </a:xfrm>
          <a:prstGeom prst="straightConnector1">
            <a:avLst/>
          </a:prstGeom>
          <a:ln w="25400">
            <a:solidFill>
              <a:srgbClr val="5A5F5E"/>
            </a:solidFill>
            <a:miter lim="400000"/>
          </a:ln>
        </p:spPr>
      </p:cxnSp>
      <p:cxnSp>
        <p:nvCxnSpPr>
          <p:cNvPr id="101" name="Connector 101"/>
          <p:cNvCxnSpPr/>
          <p:nvPr/>
        </p:nvCxnSpPr>
        <p:spPr>
          <a:xfrm flipV="1">
            <a:off x="2852964" y="5238372"/>
            <a:ext cx="2343891" cy="870328"/>
          </a:xfrm>
          <a:prstGeom prst="straightConnector1">
            <a:avLst/>
          </a:prstGeom>
          <a:ln w="25400">
            <a:solidFill>
              <a:srgbClr val="5A5F5E"/>
            </a:solidFill>
            <a:miter lim="400000"/>
          </a:ln>
        </p:spPr>
      </p:cxnSp>
      <p:sp>
        <p:nvSpPr>
          <p:cNvPr id="102" name="Shape 102"/>
          <p:cNvSpPr/>
          <p:nvPr/>
        </p:nvSpPr>
        <p:spPr>
          <a:xfrm>
            <a:off x="3870945" y="1619249"/>
            <a:ext cx="1325910"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200">
                <a:solidFill>
                  <a:srgbClr val="535353"/>
                </a:solidFill>
              </a:rPr>
              <a:t>JSON</a:t>
            </a:r>
          </a:p>
        </p:txBody>
      </p:sp>
      <p:sp>
        <p:nvSpPr>
          <p:cNvPr id="103" name="Shape 103"/>
          <p:cNvSpPr/>
          <p:nvPr/>
        </p:nvSpPr>
        <p:spPr>
          <a:xfrm>
            <a:off x="7617445" y="2495549"/>
            <a:ext cx="1325910"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200">
                <a:solidFill>
                  <a:srgbClr val="535353"/>
                </a:solidFill>
              </a:rPr>
              <a:t>JSON</a:t>
            </a:r>
          </a:p>
        </p:txBody>
      </p:sp>
      <p:sp>
        <p:nvSpPr>
          <p:cNvPr id="104" name="Shape 104"/>
          <p:cNvSpPr/>
          <p:nvPr/>
        </p:nvSpPr>
        <p:spPr>
          <a:xfrm>
            <a:off x="3756462" y="5918199"/>
            <a:ext cx="1325910"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200" dirty="0">
                <a:solidFill>
                  <a:srgbClr val="535353"/>
                </a:solidFill>
              </a:rPr>
              <a:t>JSON</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Screen Shot 2014-04-07 at 2.14.36 PM.png"/>
          <p:cNvPicPr/>
          <p:nvPr/>
        </p:nvPicPr>
        <p:blipFill>
          <a:blip r:embed="rId3">
            <a:extLst/>
          </a:blip>
          <a:srcRect t="2265" b="26154"/>
          <a:stretch>
            <a:fillRect/>
          </a:stretch>
        </p:blipFill>
        <p:spPr>
          <a:xfrm>
            <a:off x="1308100" y="524271"/>
            <a:ext cx="10388600" cy="5860237"/>
          </a:xfrm>
          <a:prstGeom prst="rect">
            <a:avLst/>
          </a:prstGeom>
          <a:ln w="12700">
            <a:miter lim="400000"/>
          </a:ln>
        </p:spPr>
      </p:pic>
      <p:sp>
        <p:nvSpPr>
          <p:cNvPr id="107" name="Shape 107"/>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Do YOU SPEAK GEEK?</a:t>
            </a:r>
          </a:p>
        </p:txBody>
      </p:sp>
      <p:sp>
        <p:nvSpPr>
          <p:cNvPr id="108" name="Shape 108"/>
          <p:cNvSpPr>
            <a:spLocks noGrp="1"/>
          </p:cNvSpPr>
          <p:nvPr>
            <p:ph type="body" idx="1"/>
          </p:nvPr>
        </p:nvSpPr>
        <p:spPr>
          <a:prstGeom prst="rect">
            <a:avLst/>
          </a:prstGeom>
        </p:spPr>
        <p:txBody>
          <a:bodyPr/>
          <a:lstStyle/>
          <a:p>
            <a:pPr lvl="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434</Words>
  <Application>Microsoft Macintosh PowerPoint</Application>
  <PresentationFormat>Custom</PresentationFormat>
  <Paragraphs>62</Paragraphs>
  <Slides>10</Slides>
  <Notes>7</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Showroom</vt:lpstr>
      <vt:lpstr>How The InternET WORKS</vt:lpstr>
      <vt:lpstr>From Web To Web 2.0 AND BEYOND</vt:lpstr>
      <vt:lpstr>IN THE BEGINNING…</vt:lpstr>
      <vt:lpstr>WEB 1.0</vt:lpstr>
      <vt:lpstr>SPACE JAM WEBITE</vt:lpstr>
      <vt:lpstr>Web 2.0</vt:lpstr>
      <vt:lpstr>THE FACEBOOK</vt:lpstr>
      <vt:lpstr>Web 3.0?</vt:lpstr>
      <vt:lpstr>Do YOU SPEAK GEEK?</vt:lpstr>
      <vt:lpstr>Web Stack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The InternET WORKS</dc:title>
  <cp:lastModifiedBy>Hannah Howard</cp:lastModifiedBy>
  <cp:revision>2</cp:revision>
  <dcterms:modified xsi:type="dcterms:W3CDTF">2014-04-08T15:32:42Z</dcterms:modified>
</cp:coreProperties>
</file>